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2" r:id="rId3"/>
    <p:sldId id="271" r:id="rId4"/>
    <p:sldId id="272" r:id="rId5"/>
    <p:sldId id="273" r:id="rId6"/>
    <p:sldId id="277" r:id="rId7"/>
    <p:sldId id="278" r:id="rId8"/>
    <p:sldId id="283" r:id="rId9"/>
    <p:sldId id="280" r:id="rId10"/>
    <p:sldId id="281" r:id="rId11"/>
    <p:sldId id="282" r:id="rId12"/>
    <p:sldId id="284" r:id="rId13"/>
    <p:sldId id="295" r:id="rId14"/>
    <p:sldId id="279" r:id="rId15"/>
    <p:sldId id="289" r:id="rId16"/>
    <p:sldId id="288" r:id="rId17"/>
    <p:sldId id="294" r:id="rId18"/>
    <p:sldId id="290" r:id="rId19"/>
    <p:sldId id="291" r:id="rId20"/>
    <p:sldId id="286" r:id="rId21"/>
    <p:sldId id="292" r:id="rId22"/>
    <p:sldId id="293" r:id="rId23"/>
    <p:sldId id="265" r:id="rId24"/>
    <p:sldId id="300" r:id="rId25"/>
    <p:sldId id="296" r:id="rId26"/>
    <p:sldId id="360" r:id="rId27"/>
    <p:sldId id="301" r:id="rId28"/>
    <p:sldId id="309" r:id="rId29"/>
    <p:sldId id="305" r:id="rId30"/>
    <p:sldId id="306" r:id="rId31"/>
    <p:sldId id="307" r:id="rId32"/>
    <p:sldId id="308" r:id="rId33"/>
    <p:sldId id="344" r:id="rId34"/>
    <p:sldId id="310" r:id="rId35"/>
    <p:sldId id="313" r:id="rId36"/>
    <p:sldId id="315" r:id="rId37"/>
    <p:sldId id="345" r:id="rId38"/>
    <p:sldId id="299" r:id="rId39"/>
    <p:sldId id="361" r:id="rId40"/>
    <p:sldId id="302" r:id="rId41"/>
    <p:sldId id="314" r:id="rId42"/>
    <p:sldId id="318" r:id="rId43"/>
    <p:sldId id="349" r:id="rId44"/>
    <p:sldId id="311" r:id="rId45"/>
    <p:sldId id="348" r:id="rId46"/>
    <p:sldId id="346" r:id="rId47"/>
    <p:sldId id="347" r:id="rId48"/>
    <p:sldId id="350" r:id="rId49"/>
    <p:sldId id="351" r:id="rId50"/>
    <p:sldId id="352" r:id="rId51"/>
    <p:sldId id="317" r:id="rId52"/>
    <p:sldId id="323" r:id="rId53"/>
    <p:sldId id="341" r:id="rId54"/>
    <p:sldId id="342" r:id="rId55"/>
    <p:sldId id="343" r:id="rId56"/>
    <p:sldId id="297" r:id="rId57"/>
    <p:sldId id="322" r:id="rId58"/>
    <p:sldId id="303" r:id="rId59"/>
    <p:sldId id="333" r:id="rId60"/>
    <p:sldId id="334" r:id="rId61"/>
    <p:sldId id="414" r:id="rId62"/>
    <p:sldId id="319" r:id="rId63"/>
    <p:sldId id="407" r:id="rId64"/>
    <p:sldId id="411" r:id="rId65"/>
    <p:sldId id="412" r:id="rId66"/>
    <p:sldId id="410" r:id="rId67"/>
    <p:sldId id="396" r:id="rId68"/>
    <p:sldId id="335" r:id="rId69"/>
    <p:sldId id="395" r:id="rId70"/>
    <p:sldId id="400" r:id="rId71"/>
    <p:sldId id="402" r:id="rId72"/>
    <p:sldId id="403" r:id="rId73"/>
    <p:sldId id="401" r:id="rId74"/>
    <p:sldId id="404" r:id="rId75"/>
    <p:sldId id="405" r:id="rId76"/>
    <p:sldId id="406" r:id="rId77"/>
    <p:sldId id="359" r:id="rId78"/>
    <p:sldId id="320" r:id="rId79"/>
    <p:sldId id="353" r:id="rId80"/>
    <p:sldId id="355" r:id="rId81"/>
    <p:sldId id="356" r:id="rId82"/>
    <p:sldId id="357" r:id="rId83"/>
    <p:sldId id="358" r:id="rId84"/>
    <p:sldId id="339" r:id="rId85"/>
    <p:sldId id="321" r:id="rId86"/>
    <p:sldId id="362" r:id="rId87"/>
    <p:sldId id="367" r:id="rId88"/>
    <p:sldId id="366" r:id="rId89"/>
    <p:sldId id="364" r:id="rId90"/>
    <p:sldId id="369" r:id="rId91"/>
    <p:sldId id="368" r:id="rId92"/>
    <p:sldId id="370" r:id="rId93"/>
    <p:sldId id="371" r:id="rId94"/>
    <p:sldId id="375" r:id="rId95"/>
    <p:sldId id="376" r:id="rId96"/>
    <p:sldId id="379" r:id="rId97"/>
    <p:sldId id="386" r:id="rId98"/>
    <p:sldId id="388" r:id="rId99"/>
    <p:sldId id="392" r:id="rId100"/>
    <p:sldId id="393" r:id="rId101"/>
    <p:sldId id="298" r:id="rId102"/>
    <p:sldId id="418" r:id="rId103"/>
    <p:sldId id="419" r:id="rId104"/>
    <p:sldId id="413" r:id="rId105"/>
    <p:sldId id="415" r:id="rId106"/>
    <p:sldId id="416" r:id="rId107"/>
    <p:sldId id="417" r:id="rId108"/>
    <p:sldId id="260" r:id="rId109"/>
    <p:sldId id="399" r:id="rId1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6BA2D-ED57-43A7-B75F-F40964E0E0E6}" v="109" dt="2023-08-17T11:32:07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6" autoAdjust="0"/>
    <p:restoredTop sz="94660"/>
  </p:normalViewPr>
  <p:slideViewPr>
    <p:cSldViewPr snapToGrid="0">
      <p:cViewPr>
        <p:scale>
          <a:sx n="100" d="100"/>
          <a:sy n="100" d="100"/>
        </p:scale>
        <p:origin x="20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taek Lim" userId="1aa42370af5755c8" providerId="LiveId" clId="{1076BA2D-ED57-43A7-B75F-F40964E0E0E6}"/>
    <pc:docChg chg="undo custSel addSld modSld sldOrd">
      <pc:chgData name="Kitaek Lim" userId="1aa42370af5755c8" providerId="LiveId" clId="{1076BA2D-ED57-43A7-B75F-F40964E0E0E6}" dt="2023-08-17T11:32:14.232" v="732" actId="2085"/>
      <pc:docMkLst>
        <pc:docMk/>
      </pc:docMkLst>
      <pc:sldChg chg="addSp delSp modSp mod ord">
        <pc:chgData name="Kitaek Lim" userId="1aa42370af5755c8" providerId="LiveId" clId="{1076BA2D-ED57-43A7-B75F-F40964E0E0E6}" dt="2023-08-17T10:47:51.333" v="409"/>
        <pc:sldMkLst>
          <pc:docMk/>
          <pc:sldMk cId="858358850" sldId="256"/>
        </pc:sldMkLst>
        <pc:spChg chg="del">
          <ac:chgData name="Kitaek Lim" userId="1aa42370af5755c8" providerId="LiveId" clId="{1076BA2D-ED57-43A7-B75F-F40964E0E0E6}" dt="2023-08-17T09:38:44.590" v="3" actId="478"/>
          <ac:spMkLst>
            <pc:docMk/>
            <pc:sldMk cId="858358850" sldId="256"/>
            <ac:spMk id="2" creationId="{676C5646-316F-3342-41DD-67B0A4218537}"/>
          </ac:spMkLst>
        </pc:spChg>
        <pc:spChg chg="del">
          <ac:chgData name="Kitaek Lim" userId="1aa42370af5755c8" providerId="LiveId" clId="{1076BA2D-ED57-43A7-B75F-F40964E0E0E6}" dt="2023-08-17T09:38:44.590" v="3" actId="478"/>
          <ac:spMkLst>
            <pc:docMk/>
            <pc:sldMk cId="858358850" sldId="256"/>
            <ac:spMk id="3" creationId="{8532DC0B-CBC5-1584-BF32-D59FC0022CC7}"/>
          </ac:spMkLst>
        </pc:spChg>
        <pc:spChg chg="add del">
          <ac:chgData name="Kitaek Lim" userId="1aa42370af5755c8" providerId="LiveId" clId="{1076BA2D-ED57-43A7-B75F-F40964E0E0E6}" dt="2023-08-17T09:40:09.563" v="9"/>
          <ac:spMkLst>
            <pc:docMk/>
            <pc:sldMk cId="858358850" sldId="256"/>
            <ac:spMk id="8" creationId="{381E8BAA-18EF-5D21-48B6-1FF7FDC8962B}"/>
          </ac:spMkLst>
        </pc:spChg>
        <pc:spChg chg="add del">
          <ac:chgData name="Kitaek Lim" userId="1aa42370af5755c8" providerId="LiveId" clId="{1076BA2D-ED57-43A7-B75F-F40964E0E0E6}" dt="2023-08-17T09:45:50.361" v="11" actId="478"/>
          <ac:spMkLst>
            <pc:docMk/>
            <pc:sldMk cId="858358850" sldId="256"/>
            <ac:spMk id="10" creationId="{1ACFD484-4F25-C836-F5B4-FBC260F24A92}"/>
          </ac:spMkLst>
        </pc:spChg>
        <pc:spChg chg="add mod">
          <ac:chgData name="Kitaek Lim" userId="1aa42370af5755c8" providerId="LiveId" clId="{1076BA2D-ED57-43A7-B75F-F40964E0E0E6}" dt="2023-08-17T10:21:10.311" v="160" actId="1076"/>
          <ac:spMkLst>
            <pc:docMk/>
            <pc:sldMk cId="858358850" sldId="256"/>
            <ac:spMk id="32" creationId="{333433A2-03AA-1239-D2E6-D66AE51C8314}"/>
          </ac:spMkLst>
        </pc:spChg>
        <pc:grpChg chg="add del mod">
          <ac:chgData name="Kitaek Lim" userId="1aa42370af5755c8" providerId="LiveId" clId="{1076BA2D-ED57-43A7-B75F-F40964E0E0E6}" dt="2023-08-17T10:19:46.361" v="147" actId="165"/>
          <ac:grpSpMkLst>
            <pc:docMk/>
            <pc:sldMk cId="858358850" sldId="256"/>
            <ac:grpSpMk id="31" creationId="{42D1F474-822C-212E-40BD-838F8BA133B5}"/>
          </ac:grpSpMkLst>
        </pc:grpChg>
        <pc:grpChg chg="add mod">
          <ac:chgData name="Kitaek Lim" userId="1aa42370af5755c8" providerId="LiveId" clId="{1076BA2D-ED57-43A7-B75F-F40964E0E0E6}" dt="2023-08-17T10:21:04.059" v="159" actId="338"/>
          <ac:grpSpMkLst>
            <pc:docMk/>
            <pc:sldMk cId="858358850" sldId="256"/>
            <ac:grpSpMk id="33" creationId="{7DCBCB9D-5296-D05B-6CAD-92A21EA590A9}"/>
          </ac:grpSpMkLst>
        </pc:grpChg>
        <pc:picChg chg="add del mod">
          <ac:chgData name="Kitaek Lim" userId="1aa42370af5755c8" providerId="LiveId" clId="{1076BA2D-ED57-43A7-B75F-F40964E0E0E6}" dt="2023-08-17T09:38:11.372" v="2"/>
          <ac:picMkLst>
            <pc:docMk/>
            <pc:sldMk cId="858358850" sldId="256"/>
            <ac:picMk id="5" creationId="{35C2A468-AC95-BC46-7EAD-562A1A0F77CE}"/>
          </ac:picMkLst>
        </pc:picChg>
        <pc:picChg chg="add del mod">
          <ac:chgData name="Kitaek Lim" userId="1aa42370af5755c8" providerId="LiveId" clId="{1076BA2D-ED57-43A7-B75F-F40964E0E0E6}" dt="2023-08-17T09:38:58.418" v="7"/>
          <ac:picMkLst>
            <pc:docMk/>
            <pc:sldMk cId="858358850" sldId="256"/>
            <ac:picMk id="7" creationId="{3B2DAA5B-AEDF-96FF-A228-D913FF74B270}"/>
          </ac:picMkLst>
        </pc:picChg>
        <pc:picChg chg="add mod topLvl">
          <ac:chgData name="Kitaek Lim" userId="1aa42370af5755c8" providerId="LiveId" clId="{1076BA2D-ED57-43A7-B75F-F40964E0E0E6}" dt="2023-08-17T10:21:04.059" v="159" actId="338"/>
          <ac:picMkLst>
            <pc:docMk/>
            <pc:sldMk cId="858358850" sldId="256"/>
            <ac:picMk id="12" creationId="{74848CB8-DFD8-6EB1-512C-D28D854B82BD}"/>
          </ac:picMkLst>
        </pc:picChg>
        <pc:picChg chg="add mod topLvl">
          <ac:chgData name="Kitaek Lim" userId="1aa42370af5755c8" providerId="LiveId" clId="{1076BA2D-ED57-43A7-B75F-F40964E0E0E6}" dt="2023-08-17T10:21:04.059" v="159" actId="338"/>
          <ac:picMkLst>
            <pc:docMk/>
            <pc:sldMk cId="858358850" sldId="256"/>
            <ac:picMk id="14" creationId="{45B0F363-6380-44E6-16C6-E73536D95D69}"/>
          </ac:picMkLst>
        </pc:picChg>
        <pc:picChg chg="add mod topLvl">
          <ac:chgData name="Kitaek Lim" userId="1aa42370af5755c8" providerId="LiveId" clId="{1076BA2D-ED57-43A7-B75F-F40964E0E0E6}" dt="2023-08-17T10:21:04.059" v="159" actId="338"/>
          <ac:picMkLst>
            <pc:docMk/>
            <pc:sldMk cId="858358850" sldId="256"/>
            <ac:picMk id="16" creationId="{A2C723A7-EB22-77A1-1C5B-CFC6AB582D59}"/>
          </ac:picMkLst>
        </pc:picChg>
        <pc:picChg chg="add mod topLvl">
          <ac:chgData name="Kitaek Lim" userId="1aa42370af5755c8" providerId="LiveId" clId="{1076BA2D-ED57-43A7-B75F-F40964E0E0E6}" dt="2023-08-17T10:21:04.059" v="159" actId="338"/>
          <ac:picMkLst>
            <pc:docMk/>
            <pc:sldMk cId="858358850" sldId="256"/>
            <ac:picMk id="18" creationId="{DFE31C10-1B50-FF69-8D62-D53B05FBA76E}"/>
          </ac:picMkLst>
        </pc:picChg>
        <pc:picChg chg="add mod ord topLvl">
          <ac:chgData name="Kitaek Lim" userId="1aa42370af5755c8" providerId="LiveId" clId="{1076BA2D-ED57-43A7-B75F-F40964E0E0E6}" dt="2023-08-17T10:21:04.059" v="159" actId="338"/>
          <ac:picMkLst>
            <pc:docMk/>
            <pc:sldMk cId="858358850" sldId="256"/>
            <ac:picMk id="20" creationId="{539D11F7-8A7B-4CB1-3A64-C3DCEC862E51}"/>
          </ac:picMkLst>
        </pc:picChg>
        <pc:picChg chg="add mod topLvl">
          <ac:chgData name="Kitaek Lim" userId="1aa42370af5755c8" providerId="LiveId" clId="{1076BA2D-ED57-43A7-B75F-F40964E0E0E6}" dt="2023-08-17T10:21:04.059" v="159" actId="338"/>
          <ac:picMkLst>
            <pc:docMk/>
            <pc:sldMk cId="858358850" sldId="256"/>
            <ac:picMk id="22" creationId="{BAA19E7F-C025-8889-0A37-F00937304269}"/>
          </ac:picMkLst>
        </pc:picChg>
        <pc:picChg chg="add mod topLvl">
          <ac:chgData name="Kitaek Lim" userId="1aa42370af5755c8" providerId="LiveId" clId="{1076BA2D-ED57-43A7-B75F-F40964E0E0E6}" dt="2023-08-17T10:21:04.059" v="159" actId="338"/>
          <ac:picMkLst>
            <pc:docMk/>
            <pc:sldMk cId="858358850" sldId="256"/>
            <ac:picMk id="24" creationId="{296346FE-E2FC-6C75-93BB-029F0AC41A2C}"/>
          </ac:picMkLst>
        </pc:picChg>
        <pc:picChg chg="add mod topLvl">
          <ac:chgData name="Kitaek Lim" userId="1aa42370af5755c8" providerId="LiveId" clId="{1076BA2D-ED57-43A7-B75F-F40964E0E0E6}" dt="2023-08-17T10:21:04.059" v="159" actId="338"/>
          <ac:picMkLst>
            <pc:docMk/>
            <pc:sldMk cId="858358850" sldId="256"/>
            <ac:picMk id="26" creationId="{3B5DC65B-34DF-C9F0-D7A1-D045C6612E9B}"/>
          </ac:picMkLst>
        </pc:picChg>
        <pc:picChg chg="add del mod">
          <ac:chgData name="Kitaek Lim" userId="1aa42370af5755c8" providerId="LiveId" clId="{1076BA2D-ED57-43A7-B75F-F40964E0E0E6}" dt="2023-08-17T10:12:03.714" v="44" actId="478"/>
          <ac:picMkLst>
            <pc:docMk/>
            <pc:sldMk cId="858358850" sldId="256"/>
            <ac:picMk id="28" creationId="{CD7A2668-D509-EAE2-61C5-CC2D83EABC74}"/>
          </ac:picMkLst>
        </pc:picChg>
        <pc:picChg chg="add mod topLvl">
          <ac:chgData name="Kitaek Lim" userId="1aa42370af5755c8" providerId="LiveId" clId="{1076BA2D-ED57-43A7-B75F-F40964E0E0E6}" dt="2023-08-17T10:21:04.059" v="159" actId="338"/>
          <ac:picMkLst>
            <pc:docMk/>
            <pc:sldMk cId="858358850" sldId="256"/>
            <ac:picMk id="30" creationId="{7938C135-3E48-9BDB-D9FA-E4BD37AAD64B}"/>
          </ac:picMkLst>
        </pc:picChg>
      </pc:sldChg>
      <pc:sldChg chg="addSp delSp modSp new mod ord">
        <pc:chgData name="Kitaek Lim" userId="1aa42370af5755c8" providerId="LiveId" clId="{1076BA2D-ED57-43A7-B75F-F40964E0E0E6}" dt="2023-08-17T10:48:15.412" v="416" actId="207"/>
        <pc:sldMkLst>
          <pc:docMk/>
          <pc:sldMk cId="2748145204" sldId="257"/>
        </pc:sldMkLst>
        <pc:spChg chg="add del mod">
          <ac:chgData name="Kitaek Lim" userId="1aa42370af5755c8" providerId="LiveId" clId="{1076BA2D-ED57-43A7-B75F-F40964E0E0E6}" dt="2023-08-17T10:42:46.254" v="392" actId="478"/>
          <ac:spMkLst>
            <pc:docMk/>
            <pc:sldMk cId="2748145204" sldId="257"/>
            <ac:spMk id="2" creationId="{906EB8BF-DDE3-5BCE-C0C1-F42F21580041}"/>
          </ac:spMkLst>
        </pc:spChg>
        <pc:spChg chg="add mod">
          <ac:chgData name="Kitaek Lim" userId="1aa42370af5755c8" providerId="LiveId" clId="{1076BA2D-ED57-43A7-B75F-F40964E0E0E6}" dt="2023-08-17T10:43:31.722" v="401" actId="1076"/>
          <ac:spMkLst>
            <pc:docMk/>
            <pc:sldMk cId="2748145204" sldId="257"/>
            <ac:spMk id="3" creationId="{F1EE9F2C-4FE6-0B03-E219-7D855DFBED69}"/>
          </ac:spMkLst>
        </pc:spChg>
        <pc:spChg chg="add mod">
          <ac:chgData name="Kitaek Lim" userId="1aa42370af5755c8" providerId="LiveId" clId="{1076BA2D-ED57-43A7-B75F-F40964E0E0E6}" dt="2023-08-17T10:48:15.412" v="416" actId="207"/>
          <ac:spMkLst>
            <pc:docMk/>
            <pc:sldMk cId="2748145204" sldId="257"/>
            <ac:spMk id="4" creationId="{2885F8BF-DA66-0247-E26D-1AA858A8B5E2}"/>
          </ac:spMkLst>
        </pc:spChg>
        <pc:picChg chg="add del">
          <ac:chgData name="Kitaek Lim" userId="1aa42370af5755c8" providerId="LiveId" clId="{1076BA2D-ED57-43A7-B75F-F40964E0E0E6}" dt="2023-08-17T10:25:31.127" v="165"/>
          <ac:picMkLst>
            <pc:docMk/>
            <pc:sldMk cId="2748145204" sldId="257"/>
            <ac:picMk id="2050" creationId="{CFE384F5-C86D-A615-4C1F-D0AA7FC64B0A}"/>
          </ac:picMkLst>
        </pc:picChg>
      </pc:sldChg>
      <pc:sldChg chg="addSp modSp add mod ord">
        <pc:chgData name="Kitaek Lim" userId="1aa42370af5755c8" providerId="LiveId" clId="{1076BA2D-ED57-43A7-B75F-F40964E0E0E6}" dt="2023-08-17T11:02:30.335" v="626"/>
        <pc:sldMkLst>
          <pc:docMk/>
          <pc:sldMk cId="521507969" sldId="258"/>
        </pc:sldMkLst>
        <pc:spChg chg="add mod ord">
          <ac:chgData name="Kitaek Lim" userId="1aa42370af5755c8" providerId="LiveId" clId="{1076BA2D-ED57-43A7-B75F-F40964E0E0E6}" dt="2023-08-17T10:50:56.292" v="428" actId="207"/>
          <ac:spMkLst>
            <pc:docMk/>
            <pc:sldMk cId="521507969" sldId="258"/>
            <ac:spMk id="2" creationId="{6DFD121D-9D40-5957-E454-2C897337101F}"/>
          </ac:spMkLst>
        </pc:spChg>
        <pc:picChg chg="add mod">
          <ac:chgData name="Kitaek Lim" userId="1aa42370af5755c8" providerId="LiveId" clId="{1076BA2D-ED57-43A7-B75F-F40964E0E0E6}" dt="2023-08-17T10:50:39.921" v="422" actId="1076"/>
          <ac:picMkLst>
            <pc:docMk/>
            <pc:sldMk cId="521507969" sldId="258"/>
            <ac:picMk id="3" creationId="{36E9E99E-C2C1-F704-2D54-300362B06B93}"/>
          </ac:picMkLst>
        </pc:picChg>
        <pc:cxnChg chg="add mod">
          <ac:chgData name="Kitaek Lim" userId="1aa42370af5755c8" providerId="LiveId" clId="{1076BA2D-ED57-43A7-B75F-F40964E0E0E6}" dt="2023-08-17T10:51:48.423" v="447"/>
          <ac:cxnSpMkLst>
            <pc:docMk/>
            <pc:sldMk cId="521507969" sldId="258"/>
            <ac:cxnSpMk id="5" creationId="{CD2DD8A5-619B-6072-1832-0BCF5B629EF9}"/>
          </ac:cxnSpMkLst>
        </pc:cxnChg>
      </pc:sldChg>
      <pc:sldChg chg="addSp delSp modSp add mod">
        <pc:chgData name="Kitaek Lim" userId="1aa42370af5755c8" providerId="LiveId" clId="{1076BA2D-ED57-43A7-B75F-F40964E0E0E6}" dt="2023-08-17T11:25:23.052" v="667" actId="465"/>
        <pc:sldMkLst>
          <pc:docMk/>
          <pc:sldMk cId="210878975" sldId="259"/>
        </pc:sldMkLst>
        <pc:spChg chg="add del mod">
          <ac:chgData name="Kitaek Lim" userId="1aa42370af5755c8" providerId="LiveId" clId="{1076BA2D-ED57-43A7-B75F-F40964E0E0E6}" dt="2023-08-17T10:52:53.672" v="457"/>
          <ac:spMkLst>
            <pc:docMk/>
            <pc:sldMk cId="210878975" sldId="259"/>
            <ac:spMk id="2" creationId="{1266046A-B4E9-EC81-4A7F-62F601C2E246}"/>
          </ac:spMkLst>
        </pc:spChg>
        <pc:spChg chg="add mod">
          <ac:chgData name="Kitaek Lim" userId="1aa42370af5755c8" providerId="LiveId" clId="{1076BA2D-ED57-43A7-B75F-F40964E0E0E6}" dt="2023-08-17T11:24:46.883" v="660" actId="1076"/>
          <ac:spMkLst>
            <pc:docMk/>
            <pc:sldMk cId="210878975" sldId="259"/>
            <ac:spMk id="4" creationId="{9E328D5E-362E-76EE-906D-4774F79EA530}"/>
          </ac:spMkLst>
        </pc:spChg>
        <pc:picChg chg="add mod">
          <ac:chgData name="Kitaek Lim" userId="1aa42370af5755c8" providerId="LiveId" clId="{1076BA2D-ED57-43A7-B75F-F40964E0E0E6}" dt="2023-08-17T10:54:16.054" v="464" actId="1076"/>
          <ac:picMkLst>
            <pc:docMk/>
            <pc:sldMk cId="210878975" sldId="259"/>
            <ac:picMk id="1026" creationId="{BEE5338B-BEA9-1D42-3E5E-1878B2A034CB}"/>
          </ac:picMkLst>
        </pc:picChg>
        <pc:cxnChg chg="add del mod">
          <ac:chgData name="Kitaek Lim" userId="1aa42370af5755c8" providerId="LiveId" clId="{1076BA2D-ED57-43A7-B75F-F40964E0E0E6}" dt="2023-08-17T11:24:31.852" v="643" actId="478"/>
          <ac:cxnSpMkLst>
            <pc:docMk/>
            <pc:sldMk cId="210878975" sldId="259"/>
            <ac:cxnSpMk id="3" creationId="{8AE1657C-A7ED-322C-64E0-AF7B5E927BA5}"/>
          </ac:cxnSpMkLst>
        </pc:cxnChg>
        <pc:cxnChg chg="add mod">
          <ac:chgData name="Kitaek Lim" userId="1aa42370af5755c8" providerId="LiveId" clId="{1076BA2D-ED57-43A7-B75F-F40964E0E0E6}" dt="2023-08-17T11:25:23.052" v="667" actId="465"/>
          <ac:cxnSpMkLst>
            <pc:docMk/>
            <pc:sldMk cId="210878975" sldId="259"/>
            <ac:cxnSpMk id="6" creationId="{EE6B0C67-A008-72D8-5DE3-F5F0120C12B2}"/>
          </ac:cxnSpMkLst>
        </pc:cxnChg>
      </pc:sldChg>
      <pc:sldChg chg="add">
        <pc:chgData name="Kitaek Lim" userId="1aa42370af5755c8" providerId="LiveId" clId="{1076BA2D-ED57-43A7-B75F-F40964E0E0E6}" dt="2023-08-17T10:52:41.911" v="453"/>
        <pc:sldMkLst>
          <pc:docMk/>
          <pc:sldMk cId="1556199845" sldId="260"/>
        </pc:sldMkLst>
      </pc:sldChg>
      <pc:sldChg chg="add">
        <pc:chgData name="Kitaek Lim" userId="1aa42370af5755c8" providerId="LiveId" clId="{1076BA2D-ED57-43A7-B75F-F40964E0E0E6}" dt="2023-08-17T10:52:42.050" v="454"/>
        <pc:sldMkLst>
          <pc:docMk/>
          <pc:sldMk cId="3235052803" sldId="261"/>
        </pc:sldMkLst>
      </pc:sldChg>
      <pc:sldChg chg="addSp delSp modSp new mod ord">
        <pc:chgData name="Kitaek Lim" userId="1aa42370af5755c8" providerId="LiveId" clId="{1076BA2D-ED57-43A7-B75F-F40964E0E0E6}" dt="2023-08-17T11:20:29.057" v="640"/>
        <pc:sldMkLst>
          <pc:docMk/>
          <pc:sldMk cId="2870367472" sldId="262"/>
        </pc:sldMkLst>
        <pc:spChg chg="add mod">
          <ac:chgData name="Kitaek Lim" userId="1aa42370af5755c8" providerId="LiveId" clId="{1076BA2D-ED57-43A7-B75F-F40964E0E0E6}" dt="2023-08-17T10:56:25.004" v="553" actId="1076"/>
          <ac:spMkLst>
            <pc:docMk/>
            <pc:sldMk cId="2870367472" sldId="262"/>
            <ac:spMk id="2" creationId="{6879977A-198E-4D93-0AC0-A0A79C8B9476}"/>
          </ac:spMkLst>
        </pc:spChg>
        <pc:spChg chg="add mod">
          <ac:chgData name="Kitaek Lim" userId="1aa42370af5755c8" providerId="LiveId" clId="{1076BA2D-ED57-43A7-B75F-F40964E0E0E6}" dt="2023-08-17T11:02:20.667" v="624" actId="1076"/>
          <ac:spMkLst>
            <pc:docMk/>
            <pc:sldMk cId="2870367472" sldId="262"/>
            <ac:spMk id="5" creationId="{D3E03E02-239C-21CA-E92C-11029ABFACFF}"/>
          </ac:spMkLst>
        </pc:spChg>
        <pc:spChg chg="add mod">
          <ac:chgData name="Kitaek Lim" userId="1aa42370af5755c8" providerId="LiveId" clId="{1076BA2D-ED57-43A7-B75F-F40964E0E0E6}" dt="2023-08-17T11:18:34.285" v="629" actId="14100"/>
          <ac:spMkLst>
            <pc:docMk/>
            <pc:sldMk cId="2870367472" sldId="262"/>
            <ac:spMk id="8" creationId="{BB291C68-E8F0-7C61-1522-5BD978151BEE}"/>
          </ac:spMkLst>
        </pc:spChg>
        <pc:spChg chg="add mod">
          <ac:chgData name="Kitaek Lim" userId="1aa42370af5755c8" providerId="LiveId" clId="{1076BA2D-ED57-43A7-B75F-F40964E0E0E6}" dt="2023-08-17T10:56:02.873" v="547" actId="571"/>
          <ac:spMkLst>
            <pc:docMk/>
            <pc:sldMk cId="2870367472" sldId="262"/>
            <ac:spMk id="9" creationId="{E4059089-BC21-B602-702E-2E3F8226CA42}"/>
          </ac:spMkLst>
        </pc:spChg>
        <pc:spChg chg="add mod">
          <ac:chgData name="Kitaek Lim" userId="1aa42370af5755c8" providerId="LiveId" clId="{1076BA2D-ED57-43A7-B75F-F40964E0E0E6}" dt="2023-08-17T10:56:05.500" v="549" actId="571"/>
          <ac:spMkLst>
            <pc:docMk/>
            <pc:sldMk cId="2870367472" sldId="262"/>
            <ac:spMk id="10" creationId="{607A3BF1-AB37-D4EC-FE93-54BF7FE8EAF9}"/>
          </ac:spMkLst>
        </pc:spChg>
        <pc:spChg chg="add mod">
          <ac:chgData name="Kitaek Lim" userId="1aa42370af5755c8" providerId="LiveId" clId="{1076BA2D-ED57-43A7-B75F-F40964E0E0E6}" dt="2023-08-17T11:18:34.285" v="629" actId="14100"/>
          <ac:spMkLst>
            <pc:docMk/>
            <pc:sldMk cId="2870367472" sldId="262"/>
            <ac:spMk id="11" creationId="{5F591D11-D2D6-6A3D-F261-C9936A67CA6F}"/>
          </ac:spMkLst>
        </pc:spChg>
        <pc:spChg chg="add mod">
          <ac:chgData name="Kitaek Lim" userId="1aa42370af5755c8" providerId="LiveId" clId="{1076BA2D-ED57-43A7-B75F-F40964E0E0E6}" dt="2023-08-17T11:20:29.057" v="640"/>
          <ac:spMkLst>
            <pc:docMk/>
            <pc:sldMk cId="2870367472" sldId="262"/>
            <ac:spMk id="12" creationId="{3A42F3C0-AE59-7CF9-E8BC-41BCCD17AF28}"/>
          </ac:spMkLst>
        </pc:spChg>
        <pc:spChg chg="add mod">
          <ac:chgData name="Kitaek Lim" userId="1aa42370af5755c8" providerId="LiveId" clId="{1076BA2D-ED57-43A7-B75F-F40964E0E0E6}" dt="2023-08-17T11:18:34.285" v="629" actId="14100"/>
          <ac:spMkLst>
            <pc:docMk/>
            <pc:sldMk cId="2870367472" sldId="262"/>
            <ac:spMk id="13" creationId="{F923D526-2FD3-0BA2-CBD1-0D8964C9C782}"/>
          </ac:spMkLst>
        </pc:spChg>
        <pc:picChg chg="add mod">
          <ac:chgData name="Kitaek Lim" userId="1aa42370af5755c8" providerId="LiveId" clId="{1076BA2D-ED57-43A7-B75F-F40964E0E0E6}" dt="2023-08-17T11:02:06.101" v="620" actId="1076"/>
          <ac:picMkLst>
            <pc:docMk/>
            <pc:sldMk cId="2870367472" sldId="262"/>
            <ac:picMk id="15" creationId="{CD8A5854-C0B1-E7F3-B9B3-C89239CD2520}"/>
          </ac:picMkLst>
        </pc:picChg>
        <pc:picChg chg="add mod">
          <ac:chgData name="Kitaek Lim" userId="1aa42370af5755c8" providerId="LiveId" clId="{1076BA2D-ED57-43A7-B75F-F40964E0E0E6}" dt="2023-08-17T11:02:06.101" v="620" actId="1076"/>
          <ac:picMkLst>
            <pc:docMk/>
            <pc:sldMk cId="2870367472" sldId="262"/>
            <ac:picMk id="16" creationId="{1BFB2526-96A4-FEE8-C020-472EDC100F6A}"/>
          </ac:picMkLst>
        </pc:picChg>
        <pc:picChg chg="add mod">
          <ac:chgData name="Kitaek Lim" userId="1aa42370af5755c8" providerId="LiveId" clId="{1076BA2D-ED57-43A7-B75F-F40964E0E0E6}" dt="2023-08-17T11:02:06.101" v="620" actId="1076"/>
          <ac:picMkLst>
            <pc:docMk/>
            <pc:sldMk cId="2870367472" sldId="262"/>
            <ac:picMk id="17" creationId="{C89EBEB8-9140-B1E8-4F2C-97F748479C01}"/>
          </ac:picMkLst>
        </pc:picChg>
        <pc:picChg chg="add mod">
          <ac:chgData name="Kitaek Lim" userId="1aa42370af5755c8" providerId="LiveId" clId="{1076BA2D-ED57-43A7-B75F-F40964E0E0E6}" dt="2023-08-17T11:02:06.101" v="620" actId="1076"/>
          <ac:picMkLst>
            <pc:docMk/>
            <pc:sldMk cId="2870367472" sldId="262"/>
            <ac:picMk id="18" creationId="{DC880261-F61A-03AA-6D8F-2165899C9B10}"/>
          </ac:picMkLst>
        </pc:picChg>
        <pc:picChg chg="add mod">
          <ac:chgData name="Kitaek Lim" userId="1aa42370af5755c8" providerId="LiveId" clId="{1076BA2D-ED57-43A7-B75F-F40964E0E0E6}" dt="2023-08-17T10:54:11.592" v="462" actId="1076"/>
          <ac:picMkLst>
            <pc:docMk/>
            <pc:sldMk cId="2870367472" sldId="262"/>
            <ac:picMk id="2050" creationId="{351C0D8F-76B1-4BC0-084C-BBAC16E3C991}"/>
          </ac:picMkLst>
        </pc:picChg>
        <pc:picChg chg="add del mod">
          <ac:chgData name="Kitaek Lim" userId="1aa42370af5755c8" providerId="LiveId" clId="{1076BA2D-ED57-43A7-B75F-F40964E0E0E6}" dt="2023-08-17T10:57:16.058" v="561"/>
          <ac:picMkLst>
            <pc:docMk/>
            <pc:sldMk cId="2870367472" sldId="262"/>
            <ac:picMk id="2052" creationId="{A78EF298-B75F-F166-15EA-103F1D999802}"/>
          </ac:picMkLst>
        </pc:picChg>
        <pc:picChg chg="add del">
          <ac:chgData name="Kitaek Lim" userId="1aa42370af5755c8" providerId="LiveId" clId="{1076BA2D-ED57-43A7-B75F-F40964E0E0E6}" dt="2023-08-17T10:58:21.268" v="565"/>
          <ac:picMkLst>
            <pc:docMk/>
            <pc:sldMk cId="2870367472" sldId="262"/>
            <ac:picMk id="2054" creationId="{30B7EF99-5FD9-4F98-3610-AA060439505C}"/>
          </ac:picMkLst>
        </pc:picChg>
        <pc:cxnChg chg="add mod">
          <ac:chgData name="Kitaek Lim" userId="1aa42370af5755c8" providerId="LiveId" clId="{1076BA2D-ED57-43A7-B75F-F40964E0E0E6}" dt="2023-08-17T11:02:10.818" v="621" actId="1076"/>
          <ac:cxnSpMkLst>
            <pc:docMk/>
            <pc:sldMk cId="2870367472" sldId="262"/>
            <ac:cxnSpMk id="4" creationId="{353CB721-7A9B-C5B9-D7CD-6BA9FDD97EDF}"/>
          </ac:cxnSpMkLst>
        </pc:cxnChg>
      </pc:sldChg>
      <pc:sldChg chg="addSp modSp new">
        <pc:chgData name="Kitaek Lim" userId="1aa42370af5755c8" providerId="LiveId" clId="{1076BA2D-ED57-43A7-B75F-F40964E0E0E6}" dt="2023-08-17T11:26:58.782" v="668"/>
        <pc:sldMkLst>
          <pc:docMk/>
          <pc:sldMk cId="3835995845" sldId="263"/>
        </pc:sldMkLst>
        <pc:picChg chg="add mod">
          <ac:chgData name="Kitaek Lim" userId="1aa42370af5755c8" providerId="LiveId" clId="{1076BA2D-ED57-43A7-B75F-F40964E0E0E6}" dt="2023-08-17T11:26:58.782" v="668"/>
          <ac:picMkLst>
            <pc:docMk/>
            <pc:sldMk cId="3835995845" sldId="263"/>
            <ac:picMk id="2" creationId="{0031E4F8-2852-8D3B-273A-0C7DACF485FC}"/>
          </ac:picMkLst>
        </pc:picChg>
      </pc:sldChg>
      <pc:sldChg chg="addSp modSp new mod">
        <pc:chgData name="Kitaek Lim" userId="1aa42370af5755c8" providerId="LiveId" clId="{1076BA2D-ED57-43A7-B75F-F40964E0E0E6}" dt="2023-08-17T11:32:14.232" v="732" actId="2085"/>
        <pc:sldMkLst>
          <pc:docMk/>
          <pc:sldMk cId="2848857431" sldId="264"/>
        </pc:sldMkLst>
        <pc:spChg chg="add mod">
          <ac:chgData name="Kitaek Lim" userId="1aa42370af5755c8" providerId="LiveId" clId="{1076BA2D-ED57-43A7-B75F-F40964E0E0E6}" dt="2023-08-17T11:32:14.232" v="732" actId="2085"/>
          <ac:spMkLst>
            <pc:docMk/>
            <pc:sldMk cId="2848857431" sldId="264"/>
            <ac:spMk id="2" creationId="{D47B6A13-CAB0-4E40-DBCA-D0BB3E5E23F3}"/>
          </ac:spMkLst>
        </pc:spChg>
        <pc:picChg chg="add mod">
          <ac:chgData name="Kitaek Lim" userId="1aa42370af5755c8" providerId="LiveId" clId="{1076BA2D-ED57-43A7-B75F-F40964E0E0E6}" dt="2023-08-17T11:32:07.742" v="728" actId="1076"/>
          <ac:picMkLst>
            <pc:docMk/>
            <pc:sldMk cId="2848857431" sldId="264"/>
            <ac:picMk id="5122" creationId="{B0B0A76A-EA7B-AA69-E951-1FDD18B58A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BB4E4-E2A4-0EAE-7958-80C9DE066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D3F150-78E1-558D-1BC8-D24A2197F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CA63D-C5A2-4A1B-7349-EFE61F04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A64C4-9788-61D0-3526-95919E48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0A75D-0FD3-D1BF-2955-A936392B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14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8BCFE-3E97-61A2-DFFF-F5BEE54A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517A44-3EE5-358D-433A-E891A1F47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BCF7B-D057-2D72-39AE-667167DE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BB918-EDB0-DEDB-7026-C9B4B445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304E3-8B85-AAF5-78F1-71ABA13E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75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8F2C6-BA54-7769-C133-0357BFC3F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73289C-7FFE-9597-9E73-3A15C893D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A236C-420C-7039-F781-1203625F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A52F0-C056-0CF4-1B4F-FF54F196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447FF-A2C6-F7D5-8552-A50D9E7D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4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DBF49-BFA7-6629-562D-719981FC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2ECC0-80D6-D037-7F30-3D2878699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30A84-2476-1720-24F9-A73F1523C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F13389-5C19-B03A-C512-54031BBB4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2E546-B4FB-838E-338C-0251CA74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9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4029D-4625-C3F2-32C8-4C05C077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4F4B58-81DB-6E77-8217-82B1B03ED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583F2-4120-D601-34D1-D044219E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2D8D5-6646-5BAA-B4C1-1D781ADA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0D08B4-F51D-5B03-878A-0037FF89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42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52135-9E84-2771-6F44-C260023B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6AAB8E-EC3E-3BB4-5BA6-B13CD9701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EC8D52-C657-2289-EE3F-1729B856A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2809A5-D46B-F4EF-810D-F795FF28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E453B-CD62-48E2-2852-9B4450D2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0AE2F8-4A34-E316-9274-37212156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65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FFE4C-DE25-AEAA-6E04-A9DEF8E5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835DF7-1F74-1634-F008-EF9925CE4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C93564-065E-5D32-0137-14FAB51F3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038ACE-35D4-6E34-9402-18DD16183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AEC203-3765-16CA-7060-A0A18AF92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B627D4-2AD5-9124-561B-3D2F679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09CF82-6085-C0D7-B226-E9A1E19B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3B777C-FAFD-930C-C24D-ABE2510E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4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A3F42-63E2-E3D9-33B4-DBDF0E3F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C7DBED-FC3C-73AF-A2FC-B7D1219A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7D1DAF-C9B4-B5B8-F655-D69EB714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206DC4-C7E1-6234-3941-A4E507FF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9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6EF80F-0FDD-A436-2F7E-439E28D6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D77B50-D308-04F9-C526-81356286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2D1D45-CD1F-D1CC-AB9D-DB5C318F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7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F4BC9-008B-08CF-E398-B984D12B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C0594-989F-2502-7938-468B62203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BBEA1E-1F70-97BC-2B13-851113FCF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70A2EF-0E61-36D2-AA36-1E0001BE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A15AF5-3F05-4FA4-273D-942C47316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A97C7E-C905-D76D-56AF-47F1A11A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48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F1938-D364-A257-5DC4-01BB2B95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61CD98-42C0-6D55-8EDB-54B3DD3AE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9FC1F3-9578-D9EC-8110-1D81055F4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001B5A-8CD1-CC70-9709-84A5F4B8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FA0A38-D8F6-315F-4AFE-0CD5E7B2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C4B160-35A9-42AB-3414-4E159630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48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308062-AB70-6E2B-EE94-03AA2128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A7B132-A589-C273-A086-702FB0E5F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FD5AE-A31B-8F48-6136-F566D2403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F88C2-EE7D-4988-AA0B-B0716D5EC57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EF801-BECB-16AE-1613-206DBAFC2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33314-C4EC-CB45-C966-F0CBC6ACB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0C670-179D-4F09-BAC1-506F61D03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facebook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uggingface.co/facebook/bart-large-cnn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uggingface.co/facebook/bart-large-cnn" TargetMode="External"/><Relationship Id="rId4" Type="http://schemas.openxmlformats.org/officeDocument/2006/relationships/hyperlink" Target="https://huggingface.co/facebook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hyperlink" Target="https://huggingface.co/facebook/bart-large-cnn" TargetMode="External"/><Relationship Id="rId4" Type="http://schemas.openxmlformats.org/officeDocument/2006/relationships/hyperlink" Target="https://huggingface.co/facebook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00+] Destiny Logo Wallpapers | Wallpapers.com">
            <a:extLst>
              <a:ext uri="{FF2B5EF4-FFF2-40B4-BE49-F238E27FC236}">
                <a16:creationId xmlns:a16="http://schemas.microsoft.com/office/drawing/2014/main" id="{CFE384F5-C86D-A615-4C1F-D0AA7FC6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3E028D7-5B39-E829-612B-D094655EEA6B}"/>
              </a:ext>
            </a:extLst>
          </p:cNvPr>
          <p:cNvSpPr/>
          <p:nvPr/>
        </p:nvSpPr>
        <p:spPr>
          <a:xfrm>
            <a:off x="1742598" y="2857500"/>
            <a:ext cx="8706803" cy="628650"/>
          </a:xfrm>
          <a:custGeom>
            <a:avLst/>
            <a:gdLst/>
            <a:ahLst/>
            <a:cxnLst/>
            <a:rect l="l" t="t" r="r" b="b"/>
            <a:pathLst>
              <a:path w="7035800" h="508000">
                <a:moveTo>
                  <a:pt x="3206782" y="344755"/>
                </a:moveTo>
                <a:cubicBezTo>
                  <a:pt x="3266164" y="344755"/>
                  <a:pt x="3295855" y="356884"/>
                  <a:pt x="3295855" y="381143"/>
                </a:cubicBezTo>
                <a:cubicBezTo>
                  <a:pt x="3295855" y="392603"/>
                  <a:pt x="3288339" y="401719"/>
                  <a:pt x="3273308" y="408491"/>
                </a:cubicBezTo>
                <a:cubicBezTo>
                  <a:pt x="3258276" y="415262"/>
                  <a:pt x="3236101" y="418648"/>
                  <a:pt x="3206782" y="418648"/>
                </a:cubicBezTo>
                <a:cubicBezTo>
                  <a:pt x="3177462" y="418648"/>
                  <a:pt x="3155287" y="415262"/>
                  <a:pt x="3140255" y="408491"/>
                </a:cubicBezTo>
                <a:cubicBezTo>
                  <a:pt x="3125224" y="401719"/>
                  <a:pt x="3117708" y="392603"/>
                  <a:pt x="3117708" y="381143"/>
                </a:cubicBezTo>
                <a:cubicBezTo>
                  <a:pt x="3117708" y="356884"/>
                  <a:pt x="3147399" y="344755"/>
                  <a:pt x="3206782" y="344755"/>
                </a:cubicBezTo>
                <a:close/>
                <a:moveTo>
                  <a:pt x="707660" y="342299"/>
                </a:moveTo>
                <a:lnTo>
                  <a:pt x="876208" y="342299"/>
                </a:lnTo>
                <a:lnTo>
                  <a:pt x="876208" y="408602"/>
                </a:lnTo>
                <a:lnTo>
                  <a:pt x="707660" y="408602"/>
                </a:lnTo>
                <a:close/>
                <a:moveTo>
                  <a:pt x="3534055" y="323547"/>
                </a:moveTo>
                <a:lnTo>
                  <a:pt x="3534055" y="450795"/>
                </a:lnTo>
                <a:lnTo>
                  <a:pt x="3822707" y="450795"/>
                </a:lnTo>
                <a:lnTo>
                  <a:pt x="3822707" y="403691"/>
                </a:lnTo>
                <a:lnTo>
                  <a:pt x="3590312" y="403691"/>
                </a:lnTo>
                <a:lnTo>
                  <a:pt x="3590312" y="323547"/>
                </a:lnTo>
                <a:close/>
                <a:moveTo>
                  <a:pt x="5541746" y="305911"/>
                </a:moveTo>
                <a:lnTo>
                  <a:pt x="5541746" y="449902"/>
                </a:lnTo>
                <a:lnTo>
                  <a:pt x="5827942" y="449902"/>
                </a:lnTo>
                <a:lnTo>
                  <a:pt x="5827942" y="402798"/>
                </a:lnTo>
                <a:lnTo>
                  <a:pt x="5598003" y="402798"/>
                </a:lnTo>
                <a:lnTo>
                  <a:pt x="5598003" y="305911"/>
                </a:lnTo>
                <a:close/>
                <a:moveTo>
                  <a:pt x="6586668" y="303902"/>
                </a:moveTo>
                <a:lnTo>
                  <a:pt x="6586668" y="351006"/>
                </a:lnTo>
                <a:lnTo>
                  <a:pt x="6813482" y="351006"/>
                </a:lnTo>
                <a:lnTo>
                  <a:pt x="6813482" y="464413"/>
                </a:lnTo>
                <a:lnTo>
                  <a:pt x="6869293" y="464413"/>
                </a:lnTo>
                <a:lnTo>
                  <a:pt x="6869293" y="303902"/>
                </a:lnTo>
                <a:close/>
                <a:moveTo>
                  <a:pt x="4171039" y="300330"/>
                </a:moveTo>
                <a:lnTo>
                  <a:pt x="4171039" y="347880"/>
                </a:lnTo>
                <a:lnTo>
                  <a:pt x="4400979" y="347880"/>
                </a:lnTo>
                <a:lnTo>
                  <a:pt x="4400979" y="464413"/>
                </a:lnTo>
                <a:lnTo>
                  <a:pt x="4456789" y="464413"/>
                </a:lnTo>
                <a:lnTo>
                  <a:pt x="4456789" y="300330"/>
                </a:lnTo>
                <a:close/>
                <a:moveTo>
                  <a:pt x="3206782" y="298544"/>
                </a:moveTo>
                <a:cubicBezTo>
                  <a:pt x="3159901" y="298544"/>
                  <a:pt x="3123810" y="305799"/>
                  <a:pt x="3098509" y="320310"/>
                </a:cubicBezTo>
                <a:cubicBezTo>
                  <a:pt x="3073208" y="334821"/>
                  <a:pt x="3060558" y="355098"/>
                  <a:pt x="3060558" y="381143"/>
                </a:cubicBezTo>
                <a:cubicBezTo>
                  <a:pt x="3060558" y="407635"/>
                  <a:pt x="3073171" y="428136"/>
                  <a:pt x="3098397" y="442647"/>
                </a:cubicBezTo>
                <a:cubicBezTo>
                  <a:pt x="3123624" y="457157"/>
                  <a:pt x="3159752" y="464413"/>
                  <a:pt x="3206782" y="464413"/>
                </a:cubicBezTo>
                <a:cubicBezTo>
                  <a:pt x="3253811" y="464413"/>
                  <a:pt x="3289939" y="457157"/>
                  <a:pt x="3315166" y="442647"/>
                </a:cubicBezTo>
                <a:cubicBezTo>
                  <a:pt x="3340392" y="428136"/>
                  <a:pt x="3353005" y="407635"/>
                  <a:pt x="3353005" y="381143"/>
                </a:cubicBezTo>
                <a:cubicBezTo>
                  <a:pt x="3353005" y="355396"/>
                  <a:pt x="3340467" y="335193"/>
                  <a:pt x="3315389" y="320533"/>
                </a:cubicBezTo>
                <a:cubicBezTo>
                  <a:pt x="3290311" y="305874"/>
                  <a:pt x="3254109" y="298544"/>
                  <a:pt x="3206782" y="298544"/>
                </a:cubicBezTo>
                <a:close/>
                <a:moveTo>
                  <a:pt x="652742" y="295642"/>
                </a:moveTo>
                <a:lnTo>
                  <a:pt x="652742" y="455260"/>
                </a:lnTo>
                <a:lnTo>
                  <a:pt x="930679" y="455260"/>
                </a:lnTo>
                <a:lnTo>
                  <a:pt x="930679" y="295642"/>
                </a:lnTo>
                <a:close/>
                <a:moveTo>
                  <a:pt x="1998669" y="291623"/>
                </a:moveTo>
                <a:lnTo>
                  <a:pt x="1998669" y="331807"/>
                </a:lnTo>
                <a:lnTo>
                  <a:pt x="2225483" y="331807"/>
                </a:lnTo>
                <a:lnTo>
                  <a:pt x="2225483" y="357033"/>
                </a:lnTo>
                <a:lnTo>
                  <a:pt x="1998669" y="357033"/>
                </a:lnTo>
                <a:lnTo>
                  <a:pt x="1998669" y="459948"/>
                </a:lnTo>
                <a:lnTo>
                  <a:pt x="2290447" y="459948"/>
                </a:lnTo>
                <a:lnTo>
                  <a:pt x="2290447" y="419764"/>
                </a:lnTo>
                <a:lnTo>
                  <a:pt x="2054480" y="419764"/>
                </a:lnTo>
                <a:lnTo>
                  <a:pt x="2054480" y="393645"/>
                </a:lnTo>
                <a:lnTo>
                  <a:pt x="2281740" y="393645"/>
                </a:lnTo>
                <a:lnTo>
                  <a:pt x="2281740" y="291623"/>
                </a:lnTo>
                <a:close/>
                <a:moveTo>
                  <a:pt x="1940180" y="226660"/>
                </a:moveTo>
                <a:lnTo>
                  <a:pt x="1940180" y="266843"/>
                </a:lnTo>
                <a:lnTo>
                  <a:pt x="2339783" y="266843"/>
                </a:lnTo>
                <a:lnTo>
                  <a:pt x="2339783" y="226660"/>
                </a:lnTo>
                <a:close/>
                <a:moveTo>
                  <a:pt x="4620426" y="207461"/>
                </a:moveTo>
                <a:lnTo>
                  <a:pt x="4620426" y="347434"/>
                </a:lnTo>
                <a:cubicBezTo>
                  <a:pt x="4581731" y="348029"/>
                  <a:pt x="4549584" y="348327"/>
                  <a:pt x="4523985" y="348327"/>
                </a:cubicBezTo>
                <a:lnTo>
                  <a:pt x="4530459" y="395431"/>
                </a:lnTo>
                <a:cubicBezTo>
                  <a:pt x="4641039" y="395431"/>
                  <a:pt x="4738893" y="392975"/>
                  <a:pt x="4824023" y="388064"/>
                </a:cubicBezTo>
                <a:lnTo>
                  <a:pt x="4821121" y="341853"/>
                </a:lnTo>
                <a:cubicBezTo>
                  <a:pt x="4779300" y="344234"/>
                  <a:pt x="4731303" y="345797"/>
                  <a:pt x="4677129" y="346541"/>
                </a:cubicBezTo>
                <a:lnTo>
                  <a:pt x="4677129" y="207461"/>
                </a:lnTo>
                <a:close/>
                <a:moveTo>
                  <a:pt x="3162803" y="202103"/>
                </a:moveTo>
                <a:cubicBezTo>
                  <a:pt x="3176197" y="203889"/>
                  <a:pt x="3190857" y="204782"/>
                  <a:pt x="3206782" y="204782"/>
                </a:cubicBezTo>
                <a:cubicBezTo>
                  <a:pt x="3222409" y="204782"/>
                  <a:pt x="3236919" y="204038"/>
                  <a:pt x="3250314" y="202550"/>
                </a:cubicBezTo>
                <a:lnTo>
                  <a:pt x="3250314" y="236706"/>
                </a:lnTo>
                <a:lnTo>
                  <a:pt x="3162803" y="236706"/>
                </a:lnTo>
                <a:close/>
                <a:moveTo>
                  <a:pt x="3600358" y="186923"/>
                </a:moveTo>
                <a:cubicBezTo>
                  <a:pt x="3618217" y="186923"/>
                  <a:pt x="3631984" y="190048"/>
                  <a:pt x="3641657" y="196299"/>
                </a:cubicBezTo>
                <a:cubicBezTo>
                  <a:pt x="3651331" y="202550"/>
                  <a:pt x="3656168" y="211182"/>
                  <a:pt x="3656168" y="222195"/>
                </a:cubicBezTo>
                <a:cubicBezTo>
                  <a:pt x="3656168" y="233357"/>
                  <a:pt x="3651443" y="242175"/>
                  <a:pt x="3641992" y="248649"/>
                </a:cubicBezTo>
                <a:cubicBezTo>
                  <a:pt x="3632542" y="255123"/>
                  <a:pt x="3618664" y="258360"/>
                  <a:pt x="3600358" y="258360"/>
                </a:cubicBezTo>
                <a:cubicBezTo>
                  <a:pt x="3582349" y="258360"/>
                  <a:pt x="3568657" y="255086"/>
                  <a:pt x="3559281" y="248538"/>
                </a:cubicBezTo>
                <a:cubicBezTo>
                  <a:pt x="3549905" y="241989"/>
                  <a:pt x="3545217" y="233208"/>
                  <a:pt x="3545217" y="222195"/>
                </a:cubicBezTo>
                <a:cubicBezTo>
                  <a:pt x="3545217" y="211331"/>
                  <a:pt x="3550017" y="202736"/>
                  <a:pt x="3559616" y="196410"/>
                </a:cubicBezTo>
                <a:cubicBezTo>
                  <a:pt x="3569215" y="190085"/>
                  <a:pt x="3582796" y="186923"/>
                  <a:pt x="3600358" y="186923"/>
                </a:cubicBezTo>
                <a:close/>
                <a:moveTo>
                  <a:pt x="4155189" y="156339"/>
                </a:moveTo>
                <a:lnTo>
                  <a:pt x="4217251" y="156339"/>
                </a:lnTo>
                <a:lnTo>
                  <a:pt x="4217251" y="204782"/>
                </a:lnTo>
                <a:lnTo>
                  <a:pt x="4155189" y="204782"/>
                </a:lnTo>
                <a:close/>
                <a:moveTo>
                  <a:pt x="1317855" y="148972"/>
                </a:moveTo>
                <a:lnTo>
                  <a:pt x="1319418" y="148972"/>
                </a:lnTo>
                <a:cubicBezTo>
                  <a:pt x="1321204" y="162366"/>
                  <a:pt x="1322916" y="171445"/>
                  <a:pt x="1324553" y="176207"/>
                </a:cubicBezTo>
                <a:lnTo>
                  <a:pt x="1364736" y="295195"/>
                </a:lnTo>
                <a:lnTo>
                  <a:pt x="1271867" y="295195"/>
                </a:lnTo>
                <a:lnTo>
                  <a:pt x="1312275" y="175761"/>
                </a:lnTo>
                <a:cubicBezTo>
                  <a:pt x="1314804" y="167873"/>
                  <a:pt x="1316665" y="158943"/>
                  <a:pt x="1317855" y="148972"/>
                </a:cubicBezTo>
                <a:close/>
                <a:moveTo>
                  <a:pt x="1585448" y="146293"/>
                </a:moveTo>
                <a:lnTo>
                  <a:pt x="1619158" y="146293"/>
                </a:lnTo>
                <a:cubicBezTo>
                  <a:pt x="1662169" y="146293"/>
                  <a:pt x="1683675" y="164524"/>
                  <a:pt x="1683675" y="200987"/>
                </a:cubicBezTo>
                <a:cubicBezTo>
                  <a:pt x="1683675" y="238938"/>
                  <a:pt x="1661722" y="257914"/>
                  <a:pt x="1617818" y="257914"/>
                </a:cubicBezTo>
                <a:lnTo>
                  <a:pt x="1585448" y="257914"/>
                </a:lnTo>
                <a:close/>
                <a:moveTo>
                  <a:pt x="3600358" y="140712"/>
                </a:moveTo>
                <a:cubicBezTo>
                  <a:pt x="3566425" y="140712"/>
                  <a:pt x="3539375" y="148413"/>
                  <a:pt x="3519209" y="163817"/>
                </a:cubicBezTo>
                <a:cubicBezTo>
                  <a:pt x="3499043" y="179221"/>
                  <a:pt x="3488960" y="198680"/>
                  <a:pt x="3488960" y="222195"/>
                </a:cubicBezTo>
                <a:cubicBezTo>
                  <a:pt x="3488960" y="246007"/>
                  <a:pt x="3499117" y="265578"/>
                  <a:pt x="3519432" y="280908"/>
                </a:cubicBezTo>
                <a:cubicBezTo>
                  <a:pt x="3539747" y="296237"/>
                  <a:pt x="3566574" y="303902"/>
                  <a:pt x="3599911" y="303902"/>
                </a:cubicBezTo>
                <a:cubicBezTo>
                  <a:pt x="3633993" y="303902"/>
                  <a:pt x="3661191" y="296200"/>
                  <a:pt x="3681506" y="280796"/>
                </a:cubicBezTo>
                <a:cubicBezTo>
                  <a:pt x="3701821" y="265392"/>
                  <a:pt x="3711979" y="245859"/>
                  <a:pt x="3711979" y="222195"/>
                </a:cubicBezTo>
                <a:cubicBezTo>
                  <a:pt x="3711979" y="198531"/>
                  <a:pt x="3701858" y="179035"/>
                  <a:pt x="3681618" y="163706"/>
                </a:cubicBezTo>
                <a:cubicBezTo>
                  <a:pt x="3661377" y="148376"/>
                  <a:pt x="3634290" y="140712"/>
                  <a:pt x="3600358" y="140712"/>
                </a:cubicBezTo>
                <a:close/>
                <a:moveTo>
                  <a:pt x="2678367" y="108788"/>
                </a:moveTo>
                <a:cubicBezTo>
                  <a:pt x="2695483" y="108788"/>
                  <a:pt x="2709510" y="117941"/>
                  <a:pt x="2720448" y="136247"/>
                </a:cubicBezTo>
                <a:cubicBezTo>
                  <a:pt x="2731387" y="154553"/>
                  <a:pt x="2736857" y="179407"/>
                  <a:pt x="2736857" y="210810"/>
                </a:cubicBezTo>
                <a:cubicBezTo>
                  <a:pt x="2736857" y="242212"/>
                  <a:pt x="2731201" y="267029"/>
                  <a:pt x="2719890" y="285261"/>
                </a:cubicBezTo>
                <a:cubicBezTo>
                  <a:pt x="2708579" y="303492"/>
                  <a:pt x="2694738" y="312608"/>
                  <a:pt x="2678367" y="312608"/>
                </a:cubicBezTo>
                <a:cubicBezTo>
                  <a:pt x="2661847" y="312608"/>
                  <a:pt x="2647932" y="303381"/>
                  <a:pt x="2636621" y="284926"/>
                </a:cubicBezTo>
                <a:cubicBezTo>
                  <a:pt x="2625310" y="266471"/>
                  <a:pt x="2619655" y="241766"/>
                  <a:pt x="2619655" y="210810"/>
                </a:cubicBezTo>
                <a:cubicBezTo>
                  <a:pt x="2619655" y="179407"/>
                  <a:pt x="2625161" y="154553"/>
                  <a:pt x="2636175" y="136247"/>
                </a:cubicBezTo>
                <a:cubicBezTo>
                  <a:pt x="2647188" y="117941"/>
                  <a:pt x="2661252" y="108788"/>
                  <a:pt x="2678367" y="108788"/>
                </a:cubicBezTo>
                <a:close/>
                <a:moveTo>
                  <a:pt x="1807351" y="95617"/>
                </a:moveTo>
                <a:lnTo>
                  <a:pt x="1807351" y="424229"/>
                </a:lnTo>
                <a:lnTo>
                  <a:pt x="1870975" y="424229"/>
                </a:lnTo>
                <a:lnTo>
                  <a:pt x="1870975" y="95617"/>
                </a:lnTo>
                <a:close/>
                <a:moveTo>
                  <a:pt x="1521824" y="95617"/>
                </a:moveTo>
                <a:lnTo>
                  <a:pt x="1521824" y="424229"/>
                </a:lnTo>
                <a:lnTo>
                  <a:pt x="1585448" y="424229"/>
                </a:lnTo>
                <a:lnTo>
                  <a:pt x="1585448" y="307697"/>
                </a:lnTo>
                <a:lnTo>
                  <a:pt x="1622953" y="307697"/>
                </a:lnTo>
                <a:cubicBezTo>
                  <a:pt x="1659564" y="308590"/>
                  <a:pt x="1689963" y="298916"/>
                  <a:pt x="1714147" y="278675"/>
                </a:cubicBezTo>
                <a:cubicBezTo>
                  <a:pt x="1738332" y="258435"/>
                  <a:pt x="1750424" y="231720"/>
                  <a:pt x="1750424" y="198531"/>
                </a:cubicBezTo>
                <a:cubicBezTo>
                  <a:pt x="1750424" y="129922"/>
                  <a:pt x="1710389" y="95617"/>
                  <a:pt x="1630320" y="95617"/>
                </a:cubicBezTo>
                <a:close/>
                <a:moveTo>
                  <a:pt x="1283476" y="95617"/>
                </a:moveTo>
                <a:lnTo>
                  <a:pt x="1161809" y="424229"/>
                </a:lnTo>
                <a:lnTo>
                  <a:pt x="1231237" y="424229"/>
                </a:lnTo>
                <a:lnTo>
                  <a:pt x="1257133" y="345648"/>
                </a:lnTo>
                <a:lnTo>
                  <a:pt x="1380586" y="345648"/>
                </a:lnTo>
                <a:lnTo>
                  <a:pt x="1407152" y="424229"/>
                </a:lnTo>
                <a:lnTo>
                  <a:pt x="1476580" y="424229"/>
                </a:lnTo>
                <a:lnTo>
                  <a:pt x="1356923" y="95617"/>
                </a:lnTo>
                <a:close/>
                <a:moveTo>
                  <a:pt x="700293" y="90929"/>
                </a:moveTo>
                <a:cubicBezTo>
                  <a:pt x="718450" y="90929"/>
                  <a:pt x="732961" y="96472"/>
                  <a:pt x="743825" y="107560"/>
                </a:cubicBezTo>
                <a:cubicBezTo>
                  <a:pt x="754690" y="118648"/>
                  <a:pt x="760122" y="133493"/>
                  <a:pt x="760122" y="152097"/>
                </a:cubicBezTo>
                <a:cubicBezTo>
                  <a:pt x="760122" y="170403"/>
                  <a:pt x="754615" y="185286"/>
                  <a:pt x="743602" y="196745"/>
                </a:cubicBezTo>
                <a:cubicBezTo>
                  <a:pt x="732589" y="208205"/>
                  <a:pt x="718152" y="213935"/>
                  <a:pt x="700293" y="213935"/>
                </a:cubicBezTo>
                <a:cubicBezTo>
                  <a:pt x="682582" y="213935"/>
                  <a:pt x="668183" y="208168"/>
                  <a:pt x="657096" y="196634"/>
                </a:cubicBezTo>
                <a:cubicBezTo>
                  <a:pt x="646008" y="185100"/>
                  <a:pt x="640464" y="170254"/>
                  <a:pt x="640464" y="152097"/>
                </a:cubicBezTo>
                <a:cubicBezTo>
                  <a:pt x="640464" y="133493"/>
                  <a:pt x="645896" y="118648"/>
                  <a:pt x="656761" y="107560"/>
                </a:cubicBezTo>
                <a:cubicBezTo>
                  <a:pt x="667625" y="96472"/>
                  <a:pt x="682136" y="90929"/>
                  <a:pt x="700293" y="90929"/>
                </a:cubicBezTo>
                <a:close/>
                <a:moveTo>
                  <a:pt x="3206782" y="83562"/>
                </a:moveTo>
                <a:cubicBezTo>
                  <a:pt x="3235952" y="83562"/>
                  <a:pt x="3257941" y="87022"/>
                  <a:pt x="3272750" y="93942"/>
                </a:cubicBezTo>
                <a:cubicBezTo>
                  <a:pt x="3287558" y="100863"/>
                  <a:pt x="3294962" y="110351"/>
                  <a:pt x="3294962" y="122406"/>
                </a:cubicBezTo>
                <a:cubicBezTo>
                  <a:pt x="3294962" y="148302"/>
                  <a:pt x="3265569" y="161250"/>
                  <a:pt x="3206782" y="161250"/>
                </a:cubicBezTo>
                <a:cubicBezTo>
                  <a:pt x="3178653" y="161250"/>
                  <a:pt x="3156924" y="157827"/>
                  <a:pt x="3141595" y="150981"/>
                </a:cubicBezTo>
                <a:cubicBezTo>
                  <a:pt x="3126266" y="144135"/>
                  <a:pt x="3118601" y="134610"/>
                  <a:pt x="3118601" y="122406"/>
                </a:cubicBezTo>
                <a:cubicBezTo>
                  <a:pt x="3118601" y="110351"/>
                  <a:pt x="3126079" y="100863"/>
                  <a:pt x="3141037" y="93942"/>
                </a:cubicBezTo>
                <a:cubicBezTo>
                  <a:pt x="3155994" y="87022"/>
                  <a:pt x="3177909" y="83562"/>
                  <a:pt x="3206782" y="83562"/>
                </a:cubicBezTo>
                <a:close/>
                <a:moveTo>
                  <a:pt x="4565285" y="76195"/>
                </a:moveTo>
                <a:lnTo>
                  <a:pt x="4565285" y="123745"/>
                </a:lnTo>
                <a:lnTo>
                  <a:pt x="4732493" y="123745"/>
                </a:lnTo>
                <a:cubicBezTo>
                  <a:pt x="4730410" y="214233"/>
                  <a:pt x="4727508" y="273243"/>
                  <a:pt x="4723787" y="300776"/>
                </a:cubicBezTo>
                <a:lnTo>
                  <a:pt x="4777812" y="303902"/>
                </a:lnTo>
                <a:cubicBezTo>
                  <a:pt x="4784211" y="226213"/>
                  <a:pt x="4787411" y="150311"/>
                  <a:pt x="4787411" y="76195"/>
                </a:cubicBezTo>
                <a:close/>
                <a:moveTo>
                  <a:pt x="6071872" y="69944"/>
                </a:moveTo>
                <a:lnTo>
                  <a:pt x="6071872" y="116601"/>
                </a:lnTo>
                <a:lnTo>
                  <a:pt x="6145988" y="116601"/>
                </a:lnTo>
                <a:lnTo>
                  <a:pt x="6145988" y="164152"/>
                </a:lnTo>
                <a:cubicBezTo>
                  <a:pt x="6145988" y="198829"/>
                  <a:pt x="6137989" y="230976"/>
                  <a:pt x="6121990" y="260593"/>
                </a:cubicBezTo>
                <a:cubicBezTo>
                  <a:pt x="6105991" y="290209"/>
                  <a:pt x="6083332" y="314766"/>
                  <a:pt x="6054012" y="334263"/>
                </a:cubicBezTo>
                <a:lnTo>
                  <a:pt x="6095089" y="369312"/>
                </a:lnTo>
                <a:cubicBezTo>
                  <a:pt x="6109228" y="358447"/>
                  <a:pt x="6124222" y="342820"/>
                  <a:pt x="6140072" y="322431"/>
                </a:cubicBezTo>
                <a:cubicBezTo>
                  <a:pt x="6155922" y="302041"/>
                  <a:pt x="6166973" y="284033"/>
                  <a:pt x="6173224" y="268406"/>
                </a:cubicBezTo>
                <a:cubicBezTo>
                  <a:pt x="6178880" y="280759"/>
                  <a:pt x="6189186" y="296088"/>
                  <a:pt x="6204143" y="314394"/>
                </a:cubicBezTo>
                <a:cubicBezTo>
                  <a:pt x="6219100" y="332700"/>
                  <a:pt x="6232606" y="346318"/>
                  <a:pt x="6244662" y="355247"/>
                </a:cubicBezTo>
                <a:lnTo>
                  <a:pt x="6282612" y="318189"/>
                </a:lnTo>
                <a:cubicBezTo>
                  <a:pt x="6257014" y="300925"/>
                  <a:pt x="6236885" y="279271"/>
                  <a:pt x="6222226" y="253226"/>
                </a:cubicBezTo>
                <a:cubicBezTo>
                  <a:pt x="6207566" y="227181"/>
                  <a:pt x="6200236" y="199127"/>
                  <a:pt x="6200236" y="169063"/>
                </a:cubicBezTo>
                <a:lnTo>
                  <a:pt x="6200236" y="116601"/>
                </a:lnTo>
                <a:lnTo>
                  <a:pt x="6266092" y="116601"/>
                </a:lnTo>
                <a:lnTo>
                  <a:pt x="6266092" y="69944"/>
                </a:lnTo>
                <a:close/>
                <a:moveTo>
                  <a:pt x="5100173" y="62577"/>
                </a:moveTo>
                <a:lnTo>
                  <a:pt x="5100173" y="147186"/>
                </a:lnTo>
                <a:cubicBezTo>
                  <a:pt x="5100173" y="182755"/>
                  <a:pt x="5089309" y="217432"/>
                  <a:pt x="5067580" y="251216"/>
                </a:cubicBezTo>
                <a:cubicBezTo>
                  <a:pt x="5045851" y="285000"/>
                  <a:pt x="5018467" y="310376"/>
                  <a:pt x="4985427" y="327342"/>
                </a:cubicBezTo>
                <a:lnTo>
                  <a:pt x="5028736" y="364847"/>
                </a:lnTo>
                <a:cubicBezTo>
                  <a:pt x="5071896" y="334486"/>
                  <a:pt x="5105010" y="296683"/>
                  <a:pt x="5128079" y="251440"/>
                </a:cubicBezTo>
                <a:cubicBezTo>
                  <a:pt x="5148170" y="290730"/>
                  <a:pt x="5181061" y="326077"/>
                  <a:pt x="5226752" y="357480"/>
                </a:cubicBezTo>
                <a:lnTo>
                  <a:pt x="5266042" y="315064"/>
                </a:lnTo>
                <a:cubicBezTo>
                  <a:pt x="5235533" y="302116"/>
                  <a:pt x="5209562" y="279419"/>
                  <a:pt x="5188131" y="246975"/>
                </a:cubicBezTo>
                <a:cubicBezTo>
                  <a:pt x="5166700" y="214530"/>
                  <a:pt x="5155984" y="180821"/>
                  <a:pt x="5155984" y="145846"/>
                </a:cubicBezTo>
                <a:lnTo>
                  <a:pt x="5155984" y="62577"/>
                </a:lnTo>
                <a:close/>
                <a:moveTo>
                  <a:pt x="2678367" y="61237"/>
                </a:moveTo>
                <a:cubicBezTo>
                  <a:pt x="2643988" y="61237"/>
                  <a:pt x="2616492" y="74483"/>
                  <a:pt x="2595879" y="100974"/>
                </a:cubicBezTo>
                <a:cubicBezTo>
                  <a:pt x="2575267" y="127466"/>
                  <a:pt x="2564960" y="163929"/>
                  <a:pt x="2564960" y="210363"/>
                </a:cubicBezTo>
                <a:cubicBezTo>
                  <a:pt x="2564960" y="256053"/>
                  <a:pt x="2575304" y="292367"/>
                  <a:pt x="2595991" y="319305"/>
                </a:cubicBezTo>
                <a:cubicBezTo>
                  <a:pt x="2616678" y="346243"/>
                  <a:pt x="2644137" y="359712"/>
                  <a:pt x="2678367" y="359712"/>
                </a:cubicBezTo>
                <a:cubicBezTo>
                  <a:pt x="2712747" y="359712"/>
                  <a:pt x="2740131" y="346355"/>
                  <a:pt x="2760520" y="319640"/>
                </a:cubicBezTo>
                <a:cubicBezTo>
                  <a:pt x="2780910" y="292926"/>
                  <a:pt x="2791105" y="256500"/>
                  <a:pt x="2791105" y="210363"/>
                </a:cubicBezTo>
                <a:cubicBezTo>
                  <a:pt x="2791105" y="164375"/>
                  <a:pt x="2780873" y="128024"/>
                  <a:pt x="2760409" y="101309"/>
                </a:cubicBezTo>
                <a:cubicBezTo>
                  <a:pt x="2739945" y="74595"/>
                  <a:pt x="2712598" y="61237"/>
                  <a:pt x="2678367" y="61237"/>
                </a:cubicBezTo>
                <a:close/>
                <a:moveTo>
                  <a:pt x="5469193" y="58112"/>
                </a:moveTo>
                <a:lnTo>
                  <a:pt x="5469193" y="104546"/>
                </a:lnTo>
                <a:lnTo>
                  <a:pt x="5557820" y="104546"/>
                </a:lnTo>
                <a:lnTo>
                  <a:pt x="5557820" y="129326"/>
                </a:lnTo>
                <a:cubicBezTo>
                  <a:pt x="5557820" y="155669"/>
                  <a:pt x="5547439" y="181714"/>
                  <a:pt x="5526678" y="207461"/>
                </a:cubicBezTo>
                <a:cubicBezTo>
                  <a:pt x="5505916" y="233208"/>
                  <a:pt x="5480504" y="251812"/>
                  <a:pt x="5450440" y="263272"/>
                </a:cubicBezTo>
                <a:lnTo>
                  <a:pt x="5490177" y="302562"/>
                </a:lnTo>
                <a:cubicBezTo>
                  <a:pt x="5507888" y="293930"/>
                  <a:pt x="5526640" y="279866"/>
                  <a:pt x="5546435" y="260369"/>
                </a:cubicBezTo>
                <a:cubicBezTo>
                  <a:pt x="5566229" y="240873"/>
                  <a:pt x="5579921" y="223088"/>
                  <a:pt x="5587511" y="207014"/>
                </a:cubicBezTo>
                <a:cubicBezTo>
                  <a:pt x="5611026" y="240947"/>
                  <a:pt x="5643024" y="267960"/>
                  <a:pt x="5683505" y="288051"/>
                </a:cubicBezTo>
                <a:lnTo>
                  <a:pt x="5719224" y="245412"/>
                </a:lnTo>
                <a:cubicBezTo>
                  <a:pt x="5688714" y="235441"/>
                  <a:pt x="5663562" y="219776"/>
                  <a:pt x="5643768" y="198420"/>
                </a:cubicBezTo>
                <a:cubicBezTo>
                  <a:pt x="5623974" y="177063"/>
                  <a:pt x="5614077" y="153436"/>
                  <a:pt x="5614077" y="127540"/>
                </a:cubicBezTo>
                <a:lnTo>
                  <a:pt x="5614077" y="104546"/>
                </a:lnTo>
                <a:lnTo>
                  <a:pt x="5700472" y="104546"/>
                </a:lnTo>
                <a:lnTo>
                  <a:pt x="5700472" y="58112"/>
                </a:lnTo>
                <a:close/>
                <a:moveTo>
                  <a:pt x="6533090" y="52977"/>
                </a:moveTo>
                <a:lnTo>
                  <a:pt x="6533090" y="99635"/>
                </a:lnTo>
                <a:lnTo>
                  <a:pt x="6621940" y="99635"/>
                </a:lnTo>
                <a:lnTo>
                  <a:pt x="6621940" y="116155"/>
                </a:lnTo>
                <a:cubicBezTo>
                  <a:pt x="6621940" y="142646"/>
                  <a:pt x="6611522" y="168356"/>
                  <a:pt x="6590687" y="193285"/>
                </a:cubicBezTo>
                <a:cubicBezTo>
                  <a:pt x="6569851" y="218214"/>
                  <a:pt x="6544401" y="236334"/>
                  <a:pt x="6514338" y="247645"/>
                </a:cubicBezTo>
                <a:lnTo>
                  <a:pt x="6554075" y="287158"/>
                </a:lnTo>
                <a:cubicBezTo>
                  <a:pt x="6571637" y="278675"/>
                  <a:pt x="6590314" y="265095"/>
                  <a:pt x="6610109" y="246417"/>
                </a:cubicBezTo>
                <a:cubicBezTo>
                  <a:pt x="6629903" y="227739"/>
                  <a:pt x="6643744" y="210214"/>
                  <a:pt x="6651632" y="193843"/>
                </a:cubicBezTo>
                <a:cubicBezTo>
                  <a:pt x="6673510" y="225246"/>
                  <a:pt x="6705508" y="251440"/>
                  <a:pt x="6747626" y="272424"/>
                </a:cubicBezTo>
                <a:lnTo>
                  <a:pt x="6783122" y="230008"/>
                </a:lnTo>
                <a:cubicBezTo>
                  <a:pt x="6751868" y="219739"/>
                  <a:pt x="6726530" y="204224"/>
                  <a:pt x="6707108" y="183462"/>
                </a:cubicBezTo>
                <a:cubicBezTo>
                  <a:pt x="6687686" y="162701"/>
                  <a:pt x="6677974" y="139595"/>
                  <a:pt x="6677974" y="114146"/>
                </a:cubicBezTo>
                <a:lnTo>
                  <a:pt x="6677974" y="99635"/>
                </a:lnTo>
                <a:lnTo>
                  <a:pt x="6764592" y="99635"/>
                </a:lnTo>
                <a:lnTo>
                  <a:pt x="6764592" y="52977"/>
                </a:lnTo>
                <a:close/>
                <a:moveTo>
                  <a:pt x="4099825" y="51191"/>
                </a:moveTo>
                <a:lnTo>
                  <a:pt x="4099825" y="251440"/>
                </a:lnTo>
                <a:lnTo>
                  <a:pt x="4272168" y="251440"/>
                </a:lnTo>
                <a:lnTo>
                  <a:pt x="4272168" y="51191"/>
                </a:lnTo>
                <a:lnTo>
                  <a:pt x="4217251" y="51191"/>
                </a:lnTo>
                <a:lnTo>
                  <a:pt x="4217251" y="109681"/>
                </a:lnTo>
                <a:lnTo>
                  <a:pt x="4155189" y="109681"/>
                </a:lnTo>
                <a:lnTo>
                  <a:pt x="4155189" y="51191"/>
                </a:lnTo>
                <a:close/>
                <a:moveTo>
                  <a:pt x="700293" y="44271"/>
                </a:moveTo>
                <a:cubicBezTo>
                  <a:pt x="666955" y="44271"/>
                  <a:pt x="639422" y="54242"/>
                  <a:pt x="617693" y="74185"/>
                </a:cubicBezTo>
                <a:cubicBezTo>
                  <a:pt x="595964" y="94128"/>
                  <a:pt x="585100" y="120099"/>
                  <a:pt x="585100" y="152097"/>
                </a:cubicBezTo>
                <a:cubicBezTo>
                  <a:pt x="585100" y="184690"/>
                  <a:pt x="595964" y="210921"/>
                  <a:pt x="617693" y="230790"/>
                </a:cubicBezTo>
                <a:cubicBezTo>
                  <a:pt x="639422" y="250658"/>
                  <a:pt x="666955" y="260593"/>
                  <a:pt x="700293" y="260593"/>
                </a:cubicBezTo>
                <a:cubicBezTo>
                  <a:pt x="733928" y="260593"/>
                  <a:pt x="761536" y="250584"/>
                  <a:pt x="783116" y="230567"/>
                </a:cubicBezTo>
                <a:cubicBezTo>
                  <a:pt x="804696" y="210549"/>
                  <a:pt x="815486" y="184393"/>
                  <a:pt x="815486" y="152097"/>
                </a:cubicBezTo>
                <a:cubicBezTo>
                  <a:pt x="815486" y="120248"/>
                  <a:pt x="804696" y="94314"/>
                  <a:pt x="783116" y="74297"/>
                </a:cubicBezTo>
                <a:cubicBezTo>
                  <a:pt x="761536" y="54280"/>
                  <a:pt x="733928" y="44271"/>
                  <a:pt x="700293" y="44271"/>
                </a:cubicBezTo>
                <a:close/>
                <a:moveTo>
                  <a:pt x="6296677" y="42485"/>
                </a:moveTo>
                <a:lnTo>
                  <a:pt x="6296677" y="175537"/>
                </a:lnTo>
                <a:lnTo>
                  <a:pt x="6237294" y="175537"/>
                </a:lnTo>
                <a:lnTo>
                  <a:pt x="6237294" y="220856"/>
                </a:lnTo>
                <a:lnTo>
                  <a:pt x="6296677" y="220856"/>
                </a:lnTo>
                <a:lnTo>
                  <a:pt x="6296677" y="451688"/>
                </a:lnTo>
                <a:lnTo>
                  <a:pt x="6352041" y="451688"/>
                </a:lnTo>
                <a:lnTo>
                  <a:pt x="6352041" y="42485"/>
                </a:lnTo>
                <a:close/>
                <a:moveTo>
                  <a:pt x="339980" y="42485"/>
                </a:moveTo>
                <a:lnTo>
                  <a:pt x="339980" y="181342"/>
                </a:lnTo>
                <a:lnTo>
                  <a:pt x="282384" y="181342"/>
                </a:lnTo>
                <a:cubicBezTo>
                  <a:pt x="292206" y="150981"/>
                  <a:pt x="299201" y="113848"/>
                  <a:pt x="303368" y="69944"/>
                </a:cubicBezTo>
                <a:lnTo>
                  <a:pt x="131472" y="69944"/>
                </a:lnTo>
                <a:lnTo>
                  <a:pt x="131472" y="116601"/>
                </a:lnTo>
                <a:lnTo>
                  <a:pt x="243539" y="116601"/>
                </a:lnTo>
                <a:cubicBezTo>
                  <a:pt x="236991" y="163333"/>
                  <a:pt x="219839" y="206903"/>
                  <a:pt x="192082" y="247310"/>
                </a:cubicBezTo>
                <a:cubicBezTo>
                  <a:pt x="164326" y="287717"/>
                  <a:pt x="136234" y="316329"/>
                  <a:pt x="107808" y="333146"/>
                </a:cubicBezTo>
                <a:lnTo>
                  <a:pt x="154912" y="368419"/>
                </a:lnTo>
                <a:cubicBezTo>
                  <a:pt x="177088" y="349964"/>
                  <a:pt x="198482" y="327044"/>
                  <a:pt x="219094" y="299660"/>
                </a:cubicBezTo>
                <a:cubicBezTo>
                  <a:pt x="239707" y="272276"/>
                  <a:pt x="254702" y="248389"/>
                  <a:pt x="264078" y="227999"/>
                </a:cubicBezTo>
                <a:lnTo>
                  <a:pt x="339980" y="227999"/>
                </a:lnTo>
                <a:lnTo>
                  <a:pt x="339980" y="451688"/>
                </a:lnTo>
                <a:lnTo>
                  <a:pt x="395344" y="451688"/>
                </a:lnTo>
                <a:lnTo>
                  <a:pt x="395344" y="42485"/>
                </a:lnTo>
                <a:close/>
                <a:moveTo>
                  <a:pt x="3206782" y="40699"/>
                </a:moveTo>
                <a:cubicBezTo>
                  <a:pt x="3160198" y="40699"/>
                  <a:pt x="3124331" y="47880"/>
                  <a:pt x="3099179" y="62242"/>
                </a:cubicBezTo>
                <a:cubicBezTo>
                  <a:pt x="3074027" y="76604"/>
                  <a:pt x="3061451" y="96658"/>
                  <a:pt x="3061451" y="122406"/>
                </a:cubicBezTo>
                <a:cubicBezTo>
                  <a:pt x="3061451" y="150832"/>
                  <a:pt x="3076706" y="172338"/>
                  <a:pt x="3107216" y="186923"/>
                </a:cubicBezTo>
                <a:lnTo>
                  <a:pt x="3107216" y="236706"/>
                </a:lnTo>
                <a:lnTo>
                  <a:pt x="3006980" y="236706"/>
                </a:lnTo>
                <a:lnTo>
                  <a:pt x="3006980" y="283810"/>
                </a:lnTo>
                <a:lnTo>
                  <a:pt x="3406583" y="283810"/>
                </a:lnTo>
                <a:lnTo>
                  <a:pt x="3406583" y="236706"/>
                </a:lnTo>
                <a:lnTo>
                  <a:pt x="3305901" y="236706"/>
                </a:lnTo>
                <a:lnTo>
                  <a:pt x="3305901" y="186923"/>
                </a:lnTo>
                <a:cubicBezTo>
                  <a:pt x="3336709" y="172784"/>
                  <a:pt x="3352112" y="151278"/>
                  <a:pt x="3352112" y="122406"/>
                </a:cubicBezTo>
                <a:cubicBezTo>
                  <a:pt x="3352112" y="96658"/>
                  <a:pt x="3339536" y="76604"/>
                  <a:pt x="3314384" y="62242"/>
                </a:cubicBezTo>
                <a:cubicBezTo>
                  <a:pt x="3289232" y="47880"/>
                  <a:pt x="3253365" y="40699"/>
                  <a:pt x="3206782" y="40699"/>
                </a:cubicBezTo>
                <a:close/>
                <a:moveTo>
                  <a:pt x="2000455" y="36457"/>
                </a:moveTo>
                <a:lnTo>
                  <a:pt x="2000455" y="76864"/>
                </a:lnTo>
                <a:lnTo>
                  <a:pt x="2224144" y="76864"/>
                </a:lnTo>
                <a:lnTo>
                  <a:pt x="2224144" y="100974"/>
                </a:lnTo>
                <a:lnTo>
                  <a:pt x="2000455" y="100974"/>
                </a:lnTo>
                <a:lnTo>
                  <a:pt x="2000455" y="202996"/>
                </a:lnTo>
                <a:lnTo>
                  <a:pt x="2289554" y="202996"/>
                </a:lnTo>
                <a:lnTo>
                  <a:pt x="2289554" y="162813"/>
                </a:lnTo>
                <a:lnTo>
                  <a:pt x="2056266" y="162813"/>
                </a:lnTo>
                <a:lnTo>
                  <a:pt x="2056266" y="138033"/>
                </a:lnTo>
                <a:lnTo>
                  <a:pt x="2279954" y="138033"/>
                </a:lnTo>
                <a:lnTo>
                  <a:pt x="2279954" y="36457"/>
                </a:lnTo>
                <a:close/>
                <a:moveTo>
                  <a:pt x="6813036" y="33779"/>
                </a:moveTo>
                <a:lnTo>
                  <a:pt x="6813036" y="285596"/>
                </a:lnTo>
                <a:lnTo>
                  <a:pt x="6869293" y="285596"/>
                </a:lnTo>
                <a:lnTo>
                  <a:pt x="6869293" y="190495"/>
                </a:lnTo>
                <a:lnTo>
                  <a:pt x="6934480" y="190495"/>
                </a:lnTo>
                <a:lnTo>
                  <a:pt x="6934480" y="143614"/>
                </a:lnTo>
                <a:lnTo>
                  <a:pt x="6869293" y="143614"/>
                </a:lnTo>
                <a:lnTo>
                  <a:pt x="6869293" y="33779"/>
                </a:lnTo>
                <a:close/>
                <a:moveTo>
                  <a:pt x="6384188" y="33779"/>
                </a:moveTo>
                <a:lnTo>
                  <a:pt x="6384188" y="464413"/>
                </a:lnTo>
                <a:lnTo>
                  <a:pt x="6439775" y="464413"/>
                </a:lnTo>
                <a:lnTo>
                  <a:pt x="6439775" y="33779"/>
                </a:lnTo>
                <a:close/>
                <a:moveTo>
                  <a:pt x="5768560" y="33779"/>
                </a:moveTo>
                <a:lnTo>
                  <a:pt x="5768560" y="144060"/>
                </a:lnTo>
                <a:lnTo>
                  <a:pt x="5684845" y="144060"/>
                </a:lnTo>
                <a:lnTo>
                  <a:pt x="5684845" y="188709"/>
                </a:lnTo>
                <a:lnTo>
                  <a:pt x="5768560" y="188709"/>
                </a:lnTo>
                <a:lnTo>
                  <a:pt x="5768560" y="341853"/>
                </a:lnTo>
                <a:lnTo>
                  <a:pt x="5823478" y="341853"/>
                </a:lnTo>
                <a:lnTo>
                  <a:pt x="5823478" y="33779"/>
                </a:lnTo>
                <a:close/>
                <a:moveTo>
                  <a:pt x="5289036" y="33779"/>
                </a:moveTo>
                <a:lnTo>
                  <a:pt x="5289036" y="464413"/>
                </a:lnTo>
                <a:lnTo>
                  <a:pt x="5344624" y="464413"/>
                </a:lnTo>
                <a:lnTo>
                  <a:pt x="5344624" y="246305"/>
                </a:lnTo>
                <a:lnTo>
                  <a:pt x="5412043" y="246305"/>
                </a:lnTo>
                <a:lnTo>
                  <a:pt x="5412043" y="199201"/>
                </a:lnTo>
                <a:lnTo>
                  <a:pt x="5344624" y="199201"/>
                </a:lnTo>
                <a:lnTo>
                  <a:pt x="5344624" y="33779"/>
                </a:lnTo>
                <a:close/>
                <a:moveTo>
                  <a:pt x="4838534" y="33779"/>
                </a:moveTo>
                <a:lnTo>
                  <a:pt x="4838534" y="464413"/>
                </a:lnTo>
                <a:lnTo>
                  <a:pt x="4895237" y="464413"/>
                </a:lnTo>
                <a:lnTo>
                  <a:pt x="4895237" y="261932"/>
                </a:lnTo>
                <a:lnTo>
                  <a:pt x="4960201" y="261932"/>
                </a:lnTo>
                <a:lnTo>
                  <a:pt x="4960201" y="214828"/>
                </a:lnTo>
                <a:lnTo>
                  <a:pt x="4895237" y="214828"/>
                </a:lnTo>
                <a:lnTo>
                  <a:pt x="4895237" y="33779"/>
                </a:lnTo>
                <a:close/>
                <a:moveTo>
                  <a:pt x="4401425" y="33779"/>
                </a:moveTo>
                <a:lnTo>
                  <a:pt x="4401425" y="143614"/>
                </a:lnTo>
                <a:lnTo>
                  <a:pt x="4367716" y="143614"/>
                </a:lnTo>
                <a:lnTo>
                  <a:pt x="4367716" y="42485"/>
                </a:lnTo>
                <a:lnTo>
                  <a:pt x="4312798" y="42485"/>
                </a:lnTo>
                <a:lnTo>
                  <a:pt x="4312798" y="282024"/>
                </a:lnTo>
                <a:lnTo>
                  <a:pt x="4367716" y="282024"/>
                </a:lnTo>
                <a:lnTo>
                  <a:pt x="4367716" y="190495"/>
                </a:lnTo>
                <a:lnTo>
                  <a:pt x="4401425" y="190495"/>
                </a:lnTo>
                <a:lnTo>
                  <a:pt x="4401425" y="282024"/>
                </a:lnTo>
                <a:lnTo>
                  <a:pt x="4456789" y="282024"/>
                </a:lnTo>
                <a:lnTo>
                  <a:pt x="4456789" y="33779"/>
                </a:lnTo>
                <a:close/>
                <a:moveTo>
                  <a:pt x="3755064" y="33779"/>
                </a:moveTo>
                <a:lnTo>
                  <a:pt x="3755064" y="346541"/>
                </a:lnTo>
                <a:lnTo>
                  <a:pt x="3810652" y="346541"/>
                </a:lnTo>
                <a:lnTo>
                  <a:pt x="3810652" y="222641"/>
                </a:lnTo>
                <a:lnTo>
                  <a:pt x="3876509" y="222641"/>
                </a:lnTo>
                <a:lnTo>
                  <a:pt x="3876509" y="175537"/>
                </a:lnTo>
                <a:lnTo>
                  <a:pt x="3810652" y="175537"/>
                </a:lnTo>
                <a:lnTo>
                  <a:pt x="3810652" y="33779"/>
                </a:lnTo>
                <a:close/>
                <a:moveTo>
                  <a:pt x="2856068" y="33779"/>
                </a:moveTo>
                <a:lnTo>
                  <a:pt x="2856068" y="464413"/>
                </a:lnTo>
                <a:lnTo>
                  <a:pt x="2911432" y="464413"/>
                </a:lnTo>
                <a:lnTo>
                  <a:pt x="2911432" y="33779"/>
                </a:lnTo>
                <a:close/>
                <a:moveTo>
                  <a:pt x="875762" y="33779"/>
                </a:moveTo>
                <a:lnTo>
                  <a:pt x="875762" y="277559"/>
                </a:lnTo>
                <a:lnTo>
                  <a:pt x="930679" y="277559"/>
                </a:lnTo>
                <a:lnTo>
                  <a:pt x="930679" y="33779"/>
                </a:lnTo>
                <a:close/>
                <a:moveTo>
                  <a:pt x="430616" y="33779"/>
                </a:moveTo>
                <a:lnTo>
                  <a:pt x="430616" y="464413"/>
                </a:lnTo>
                <a:lnTo>
                  <a:pt x="486204" y="464413"/>
                </a:lnTo>
                <a:lnTo>
                  <a:pt x="486204" y="33779"/>
                </a:lnTo>
                <a:close/>
                <a:moveTo>
                  <a:pt x="3571113" y="27751"/>
                </a:moveTo>
                <a:lnTo>
                  <a:pt x="3571113" y="76195"/>
                </a:lnTo>
                <a:lnTo>
                  <a:pt x="3467305" y="76195"/>
                </a:lnTo>
                <a:lnTo>
                  <a:pt x="3467305" y="121066"/>
                </a:lnTo>
                <a:lnTo>
                  <a:pt x="3731178" y="121066"/>
                </a:lnTo>
                <a:lnTo>
                  <a:pt x="3731178" y="76195"/>
                </a:lnTo>
                <a:lnTo>
                  <a:pt x="3627370" y="76195"/>
                </a:lnTo>
                <a:lnTo>
                  <a:pt x="3627370" y="27751"/>
                </a:lnTo>
                <a:close/>
                <a:moveTo>
                  <a:pt x="0" y="0"/>
                </a:moveTo>
                <a:lnTo>
                  <a:pt x="7035800" y="0"/>
                </a:lnTo>
                <a:lnTo>
                  <a:pt x="7035800" y="508000"/>
                </a:lnTo>
                <a:lnTo>
                  <a:pt x="0" y="50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5F8BF-DA66-0247-E26D-1AA858A8B5E2}"/>
              </a:ext>
            </a:extLst>
          </p:cNvPr>
          <p:cNvSpPr txBox="1"/>
          <p:nvPr/>
        </p:nvSpPr>
        <p:spPr>
          <a:xfrm>
            <a:off x="3714750" y="5657671"/>
            <a:ext cx="476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TEAM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7</a:t>
            </a:r>
          </a:p>
          <a:p>
            <a:pPr algn="ctr"/>
            <a:r>
              <a:rPr lang="ko-KR" altLang="en-US" sz="3600" b="1" dirty="0" err="1"/>
              <a:t>임기택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황명기</a:t>
            </a:r>
            <a:r>
              <a:rPr lang="ko-KR" altLang="en-US" sz="3600" b="1" dirty="0"/>
              <a:t> 박지현</a:t>
            </a:r>
          </a:p>
        </p:txBody>
      </p:sp>
    </p:spTree>
    <p:extLst>
      <p:ext uri="{BB962C8B-B14F-4D97-AF65-F5344CB8AC3E}">
        <p14:creationId xmlns:p14="http://schemas.microsoft.com/office/powerpoint/2010/main" val="128563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스토리텔링 방식 보완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47499F-C882-374F-E086-F16FD027E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2" y="1324895"/>
            <a:ext cx="8543925" cy="4533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AE9138-3AF0-94AE-3260-FCE7A323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38" y="1472072"/>
            <a:ext cx="8582025" cy="4886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839B91-20DA-0FD8-EF50-41FCF3D4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658" y="1700110"/>
            <a:ext cx="8458200" cy="38576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513CBF-B98D-3A31-187A-C7A5E774908E}"/>
              </a:ext>
            </a:extLst>
          </p:cNvPr>
          <p:cNvSpPr/>
          <p:nvPr/>
        </p:nvSpPr>
        <p:spPr>
          <a:xfrm>
            <a:off x="5617758" y="4168603"/>
            <a:ext cx="695325" cy="2509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1BE6C6-7D0E-6F16-6B72-CE26942EB9E8}"/>
              </a:ext>
            </a:extLst>
          </p:cNvPr>
          <p:cNvSpPr/>
          <p:nvPr/>
        </p:nvSpPr>
        <p:spPr>
          <a:xfrm>
            <a:off x="2480074" y="5240102"/>
            <a:ext cx="577451" cy="2509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07EBA-9663-7FFF-9C53-C5B16B7148C5}"/>
              </a:ext>
            </a:extLst>
          </p:cNvPr>
          <p:cNvSpPr/>
          <p:nvPr/>
        </p:nvSpPr>
        <p:spPr>
          <a:xfrm>
            <a:off x="1914525" y="5541162"/>
            <a:ext cx="495300" cy="2509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4651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Flask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94F43A75-A2F8-D3A5-8851-5F522959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711514"/>
            <a:ext cx="90678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175E0B-CB00-EE73-B3A7-95443CFDAB3E}"/>
              </a:ext>
            </a:extLst>
          </p:cNvPr>
          <p:cNvSpPr/>
          <p:nvPr/>
        </p:nvSpPr>
        <p:spPr>
          <a:xfrm>
            <a:off x="8133182" y="629172"/>
            <a:ext cx="2025230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0AF62E6-669A-56DD-D568-DD3FDEED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611481"/>
            <a:ext cx="46958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80D5BA7-4024-16A1-16FE-B1540DA3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4518047"/>
            <a:ext cx="9144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>
            <a:extLst>
              <a:ext uri="{FF2B5EF4-FFF2-40B4-BE49-F238E27FC236}">
                <a16:creationId xmlns:a16="http://schemas.microsoft.com/office/drawing/2014/main" id="{30943A56-F3DB-28CC-7AF0-BA09ED7A8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59" b="440"/>
          <a:stretch/>
        </p:blipFill>
        <p:spPr bwMode="auto">
          <a:xfrm>
            <a:off x="4445000" y="1206865"/>
            <a:ext cx="7746997" cy="47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2245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>
            <a:extLst>
              <a:ext uri="{FF2B5EF4-FFF2-40B4-BE49-F238E27FC236}">
                <a16:creationId xmlns:a16="http://schemas.microsoft.com/office/drawing/2014/main" id="{826C43FD-2063-4339-E44B-7CB7190C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24C92D-ABDC-A03F-2FD6-B00F233C692C}"/>
              </a:ext>
            </a:extLst>
          </p:cNvPr>
          <p:cNvSpPr/>
          <p:nvPr/>
        </p:nvSpPr>
        <p:spPr>
          <a:xfrm>
            <a:off x="0" y="1411035"/>
            <a:ext cx="12191999" cy="18192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351FB-6B3B-6E5D-FEF5-DE9BC6FFD9CE}"/>
              </a:ext>
            </a:extLst>
          </p:cNvPr>
          <p:cNvSpPr txBox="1"/>
          <p:nvPr/>
        </p:nvSpPr>
        <p:spPr>
          <a:xfrm>
            <a:off x="1" y="1597397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>
                <a:solidFill>
                  <a:schemeClr val="bg1"/>
                </a:solidFill>
                <a:cs typeface="FreesiaUPC" panose="020B0502040204020203" pitchFamily="34" charset="-34"/>
              </a:rPr>
              <a:t>결  과</a:t>
            </a:r>
            <a:endParaRPr lang="ko-KR" altLang="en-US" sz="88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01EE1F-FB6C-BC4F-3126-FE6859EC1034}"/>
              </a:ext>
            </a:extLst>
          </p:cNvPr>
          <p:cNvSpPr/>
          <p:nvPr/>
        </p:nvSpPr>
        <p:spPr>
          <a:xfrm>
            <a:off x="0" y="330250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30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>
            <a:extLst>
              <a:ext uri="{FF2B5EF4-FFF2-40B4-BE49-F238E27FC236}">
                <a16:creationId xmlns:a16="http://schemas.microsoft.com/office/drawing/2014/main" id="{826C43FD-2063-4339-E44B-7CB7190C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45CFE9-D414-EFE8-EA90-09ACCC819108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7DA4F-F90C-6398-7579-653F3D039713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cs typeface="FreesiaUPC" panose="020B0502040204020203" pitchFamily="34" charset="-34"/>
              </a:rPr>
              <a:t>결 과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AAEAFA-E088-3221-ACDF-16E55966472B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F3CB4C0-0E7E-797A-5DA0-19903D3A0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4486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>
            <a:extLst>
              <a:ext uri="{FF2B5EF4-FFF2-40B4-BE49-F238E27FC236}">
                <a16:creationId xmlns:a16="http://schemas.microsoft.com/office/drawing/2014/main" id="{826C43FD-2063-4339-E44B-7CB7190C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45CFE9-D414-EFE8-EA90-09ACCC819108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7DA4F-F90C-6398-7579-653F3D039713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cs typeface="FreesiaUPC" panose="020B0502040204020203" pitchFamily="34" charset="-34"/>
              </a:rPr>
              <a:t>결 과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AAEAFA-E088-3221-ACDF-16E55966472B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0701B94-973C-D237-D078-BFB8BD07F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3368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>
            <a:extLst>
              <a:ext uri="{FF2B5EF4-FFF2-40B4-BE49-F238E27FC236}">
                <a16:creationId xmlns:a16="http://schemas.microsoft.com/office/drawing/2014/main" id="{826C43FD-2063-4339-E44B-7CB7190C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45CFE9-D414-EFE8-EA90-09ACCC819108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7DA4F-F90C-6398-7579-653F3D039713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cs typeface="FreesiaUPC" panose="020B0502040204020203" pitchFamily="34" charset="-34"/>
              </a:rPr>
              <a:t>결 과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AAEAFA-E088-3221-ACDF-16E55966472B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18A0832C-0B36-81BD-4CE3-BEF672FB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854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>
            <a:extLst>
              <a:ext uri="{FF2B5EF4-FFF2-40B4-BE49-F238E27FC236}">
                <a16:creationId xmlns:a16="http://schemas.microsoft.com/office/drawing/2014/main" id="{826C43FD-2063-4339-E44B-7CB7190C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45CFE9-D414-EFE8-EA90-09ACCC819108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7DA4F-F90C-6398-7579-653F3D039713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cs typeface="FreesiaUPC" panose="020B0502040204020203" pitchFamily="34" charset="-34"/>
              </a:rPr>
              <a:t>결 과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AAEAFA-E088-3221-ACDF-16E55966472B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108D3F8-61D1-00DD-07BD-ADD0BBDDC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9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199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>
            <a:extLst>
              <a:ext uri="{FF2B5EF4-FFF2-40B4-BE49-F238E27FC236}">
                <a16:creationId xmlns:a16="http://schemas.microsoft.com/office/drawing/2014/main" id="{826C43FD-2063-4339-E44B-7CB7190C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45CFE9-D414-EFE8-EA90-09ACCC819108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7DA4F-F90C-6398-7579-653F3D039713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cs typeface="FreesiaUPC" panose="020B0502040204020203" pitchFamily="34" charset="-34"/>
              </a:rPr>
              <a:t>결 과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AAEAFA-E088-3221-ACDF-16E55966472B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72FF2FB-4D21-9B10-7AB0-1F90AFC5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579"/>
            <a:ext cx="12192000" cy="65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387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>
            <a:extLst>
              <a:ext uri="{FF2B5EF4-FFF2-40B4-BE49-F238E27FC236}">
                <a16:creationId xmlns:a16="http://schemas.microsoft.com/office/drawing/2014/main" id="{826C43FD-2063-4339-E44B-7CB7190C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45CFE9-D414-EFE8-EA90-09ACCC819108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7DA4F-F90C-6398-7579-653F3D039713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cs typeface="FreesiaUPC" panose="020B0502040204020203" pitchFamily="34" charset="-34"/>
              </a:rPr>
              <a:t>결 과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AAEAFA-E088-3221-ACDF-16E55966472B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09BCF28-A6D4-771A-A985-66EE9DAE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7508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Destiny logo, Destiny (video game), video games, symbol, sign  | Wallpaper Flare">
            <a:extLst>
              <a:ext uri="{FF2B5EF4-FFF2-40B4-BE49-F238E27FC236}">
                <a16:creationId xmlns:a16="http://schemas.microsoft.com/office/drawing/2014/main" id="{BEE5338B-BEA9-1D42-3E5E-1878B2A0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52" y="0"/>
            <a:ext cx="12206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824345D-47C4-058A-7911-1E4EF5CAB1D1}"/>
              </a:ext>
            </a:extLst>
          </p:cNvPr>
          <p:cNvSpPr/>
          <p:nvPr/>
        </p:nvSpPr>
        <p:spPr>
          <a:xfrm>
            <a:off x="0" y="1411035"/>
            <a:ext cx="12191999" cy="18192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05D66-A47B-D932-FB83-C8151FB02844}"/>
              </a:ext>
            </a:extLst>
          </p:cNvPr>
          <p:cNvSpPr txBox="1"/>
          <p:nvPr/>
        </p:nvSpPr>
        <p:spPr>
          <a:xfrm>
            <a:off x="1" y="1597397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>
                <a:solidFill>
                  <a:schemeClr val="bg1"/>
                </a:solidFill>
                <a:cs typeface="FreesiaUPC" panose="020B0502040204020203" pitchFamily="34" charset="-34"/>
              </a:rPr>
              <a:t>부  록</a:t>
            </a:r>
            <a:endParaRPr lang="ko-KR" altLang="en-US" sz="88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1BF98-D200-BC4F-180D-D81BEEAC715C}"/>
              </a:ext>
            </a:extLst>
          </p:cNvPr>
          <p:cNvSpPr/>
          <p:nvPr/>
        </p:nvSpPr>
        <p:spPr>
          <a:xfrm>
            <a:off x="0" y="330250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998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Destiny logo, Destiny (video game), video games, symbol, sign  | Wallpaper Flare">
            <a:extLst>
              <a:ext uri="{FF2B5EF4-FFF2-40B4-BE49-F238E27FC236}">
                <a16:creationId xmlns:a16="http://schemas.microsoft.com/office/drawing/2014/main" id="{BEE5338B-BEA9-1D42-3E5E-1878B2A0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52" y="0"/>
            <a:ext cx="12206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0E3BF3-0B40-1F2A-FDFB-D2D67BD0ECB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D040A-5B87-31E6-AEF9-2661AC804CE5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cs typeface="FreesiaUPC" panose="020B0502040204020203" pitchFamily="34" charset="-34"/>
              </a:rPr>
              <a:t>부 록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325993-D985-5A40-8836-9B3C5B773496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1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스토리텔링 방식 보완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47499F-C882-374F-E086-F16FD027E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2" y="1324895"/>
            <a:ext cx="8543925" cy="4533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AE9138-3AF0-94AE-3260-FCE7A323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38" y="1472072"/>
            <a:ext cx="8582025" cy="4886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839B91-20DA-0FD8-EF50-41FCF3D4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658" y="1700110"/>
            <a:ext cx="8458200" cy="3857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71C583-7564-FEF5-CEA4-656A090DB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469" y="1799701"/>
            <a:ext cx="9881775" cy="45834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A3D443-9424-6C44-E779-C15AE7E22F7F}"/>
              </a:ext>
            </a:extLst>
          </p:cNvPr>
          <p:cNvSpPr/>
          <p:nvPr/>
        </p:nvSpPr>
        <p:spPr>
          <a:xfrm>
            <a:off x="5541558" y="2906542"/>
            <a:ext cx="695325" cy="19384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10F77F-D4C1-C87B-347C-7052104EC40C}"/>
              </a:ext>
            </a:extLst>
          </p:cNvPr>
          <p:cNvSpPr/>
          <p:nvPr/>
        </p:nvSpPr>
        <p:spPr>
          <a:xfrm>
            <a:off x="5312959" y="3134580"/>
            <a:ext cx="454430" cy="19384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65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스토리텔링 방식 보완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47499F-C882-374F-E086-F16FD027E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2" y="1324895"/>
            <a:ext cx="8543925" cy="4533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AE9138-3AF0-94AE-3260-FCE7A323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38" y="1472072"/>
            <a:ext cx="8582025" cy="4886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839B91-20DA-0FD8-EF50-41FCF3D4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658" y="1700110"/>
            <a:ext cx="8458200" cy="3857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71C583-7564-FEF5-CEA4-656A090DB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469" y="1799701"/>
            <a:ext cx="9881775" cy="45834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A3D443-9424-6C44-E779-C15AE7E22F7F}"/>
              </a:ext>
            </a:extLst>
          </p:cNvPr>
          <p:cNvSpPr/>
          <p:nvPr/>
        </p:nvSpPr>
        <p:spPr>
          <a:xfrm>
            <a:off x="5541558" y="2906542"/>
            <a:ext cx="695325" cy="19384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10F77F-D4C1-C87B-347C-7052104EC40C}"/>
              </a:ext>
            </a:extLst>
          </p:cNvPr>
          <p:cNvSpPr/>
          <p:nvPr/>
        </p:nvSpPr>
        <p:spPr>
          <a:xfrm>
            <a:off x="5312959" y="3134580"/>
            <a:ext cx="454430" cy="19384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4B2C47-9689-C610-57CF-228B878D641A}"/>
              </a:ext>
            </a:extLst>
          </p:cNvPr>
          <p:cNvSpPr/>
          <p:nvPr/>
        </p:nvSpPr>
        <p:spPr>
          <a:xfrm>
            <a:off x="-2" y="3110797"/>
            <a:ext cx="12191999" cy="15216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AF443-AF92-E2D3-7BCB-56D9E1151D39}"/>
              </a:ext>
            </a:extLst>
          </p:cNvPr>
          <p:cNvSpPr txBox="1"/>
          <p:nvPr/>
        </p:nvSpPr>
        <p:spPr>
          <a:xfrm>
            <a:off x="-1" y="359184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cs typeface="FreesiaUPC" panose="020B0502040204020203" pitchFamily="34" charset="-34"/>
              </a:rPr>
              <a:t>수집 요소에 과하게 치중되어 있어 플레이어가 스토리를 접하기 어려움</a:t>
            </a:r>
          </a:p>
        </p:txBody>
      </p:sp>
    </p:spTree>
    <p:extLst>
      <p:ext uri="{BB962C8B-B14F-4D97-AF65-F5344CB8AC3E}">
        <p14:creationId xmlns:p14="http://schemas.microsoft.com/office/powerpoint/2010/main" val="36583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번역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A1370-E6B8-B8B3-5014-5F38C0269CF3}"/>
              </a:ext>
            </a:extLst>
          </p:cNvPr>
          <p:cNvSpPr txBox="1"/>
          <p:nvPr/>
        </p:nvSpPr>
        <p:spPr>
          <a:xfrm>
            <a:off x="1754155" y="6523560"/>
            <a:ext cx="89449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cs typeface="FreesiaUPC" panose="020B0502040204020203" pitchFamily="34" charset="-34"/>
              </a:rPr>
              <a:t>출처</a:t>
            </a:r>
            <a:r>
              <a:rPr lang="en-US" altLang="ko-KR" sz="1000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cs typeface="FreesiaUPC" panose="020B0502040204020203" pitchFamily="34" charset="-34"/>
              </a:rPr>
              <a:t>유튜브 채널 </a:t>
            </a:r>
            <a:r>
              <a:rPr lang="en-US" altLang="ko-KR" sz="1000" dirty="0">
                <a:solidFill>
                  <a:schemeClr val="bg1"/>
                </a:solidFill>
                <a:cs typeface="FreesiaUPC" panose="020B0502040204020203" pitchFamily="34" charset="-34"/>
              </a:rPr>
              <a:t>‘</a:t>
            </a:r>
            <a:r>
              <a:rPr lang="ko-KR" altLang="en-US" sz="1000" dirty="0" err="1">
                <a:solidFill>
                  <a:schemeClr val="bg1"/>
                </a:solidFill>
                <a:cs typeface="FreesiaUPC" panose="020B0502040204020203" pitchFamily="34" charset="-34"/>
              </a:rPr>
              <a:t>중년게이머</a:t>
            </a:r>
            <a:r>
              <a:rPr lang="ko-KR" altLang="en-US" sz="1000" dirty="0">
                <a:solidFill>
                  <a:schemeClr val="bg1"/>
                </a:solidFill>
                <a:cs typeface="FreesiaUPC" panose="020B0502040204020203" pitchFamily="34" charset="-34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cs typeface="FreesiaUPC" panose="020B0502040204020203" pitchFamily="34" charset="-34"/>
              </a:rPr>
              <a:t>김실장</a:t>
            </a:r>
            <a:r>
              <a:rPr lang="en-US" altLang="ko-KR" sz="1000" dirty="0">
                <a:solidFill>
                  <a:schemeClr val="bg1"/>
                </a:solidFill>
                <a:cs typeface="FreesiaUPC" panose="020B0502040204020203" pitchFamily="34" charset="-34"/>
              </a:rPr>
              <a:t>’, </a:t>
            </a:r>
            <a:r>
              <a:rPr lang="ko-KR" altLang="en-US" sz="1000" b="1" i="0" dirty="0">
                <a:solidFill>
                  <a:srgbClr val="DFDCD8"/>
                </a:solidFill>
                <a:effectLst/>
                <a:latin typeface="YouTube Sans"/>
              </a:rPr>
              <a:t>스타필드 한국어 미지원부터 발번역이 나오는 이유까지</a:t>
            </a:r>
            <a:r>
              <a:rPr lang="en-US" altLang="ko-KR" sz="1000" b="1" i="0" dirty="0">
                <a:solidFill>
                  <a:srgbClr val="DFDCD8"/>
                </a:solidFill>
                <a:effectLst/>
                <a:latin typeface="YouTube Sans"/>
              </a:rPr>
              <a:t>, </a:t>
            </a:r>
            <a:r>
              <a:rPr lang="ko-KR" altLang="en-US" sz="1000" b="1" i="0" dirty="0">
                <a:solidFill>
                  <a:srgbClr val="DFDCD8"/>
                </a:solidFill>
                <a:effectLst/>
                <a:latin typeface="YouTube Sans"/>
              </a:rPr>
              <a:t>게임 한글화에 대한 오해와 진실 </a:t>
            </a:r>
            <a:r>
              <a:rPr lang="en-US" altLang="ko-KR" sz="1000" b="1" i="0" dirty="0">
                <a:solidFill>
                  <a:srgbClr val="DFDCD8"/>
                </a:solidFill>
                <a:effectLst/>
                <a:latin typeface="YouTube Sans"/>
              </a:rPr>
              <a:t>[</a:t>
            </a:r>
            <a:r>
              <a:rPr lang="ko-KR" altLang="en-US" sz="1000" b="1" i="0" dirty="0" err="1">
                <a:solidFill>
                  <a:srgbClr val="DFDCD8"/>
                </a:solidFill>
                <a:effectLst/>
                <a:latin typeface="YouTube Sans"/>
              </a:rPr>
              <a:t>라티스글로벌</a:t>
            </a:r>
            <a:r>
              <a:rPr lang="ko-KR" altLang="en-US" sz="1000" b="1" i="0" dirty="0">
                <a:solidFill>
                  <a:srgbClr val="DFDCD8"/>
                </a:solidFill>
                <a:effectLst/>
                <a:latin typeface="YouTube Sans"/>
              </a:rPr>
              <a:t> 초대석</a:t>
            </a:r>
            <a:r>
              <a:rPr lang="en-US" altLang="ko-KR" sz="1000" b="1" i="0" dirty="0">
                <a:solidFill>
                  <a:srgbClr val="DFDCD8"/>
                </a:solidFill>
                <a:effectLst/>
                <a:latin typeface="YouTube Sans"/>
              </a:rPr>
              <a:t>]</a:t>
            </a:r>
            <a:endParaRPr lang="ko-KR" altLang="en-US" sz="1000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30455E-B7F8-B4D0-9C6C-259D2E32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7" y="1952991"/>
            <a:ext cx="5767212" cy="3203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83F241-82FC-EB45-26F4-54A962243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263" y="1943930"/>
            <a:ext cx="5749090" cy="322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번역 문제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5414E8-3F0A-3DAD-860E-AAE60E216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768" y="1480034"/>
            <a:ext cx="8310464" cy="46300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DA1370-E6B8-B8B3-5014-5F38C0269CF3}"/>
              </a:ext>
            </a:extLst>
          </p:cNvPr>
          <p:cNvSpPr txBox="1"/>
          <p:nvPr/>
        </p:nvSpPr>
        <p:spPr>
          <a:xfrm>
            <a:off x="1754155" y="6523560"/>
            <a:ext cx="89449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cs typeface="FreesiaUPC" panose="020B0502040204020203" pitchFamily="34" charset="-34"/>
              </a:rPr>
              <a:t>출처</a:t>
            </a:r>
            <a:r>
              <a:rPr lang="en-US" altLang="ko-KR" sz="1000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cs typeface="FreesiaUPC" panose="020B0502040204020203" pitchFamily="34" charset="-34"/>
              </a:rPr>
              <a:t>유튜브 채널 </a:t>
            </a:r>
            <a:r>
              <a:rPr lang="en-US" altLang="ko-KR" sz="1000" dirty="0">
                <a:solidFill>
                  <a:schemeClr val="bg1"/>
                </a:solidFill>
                <a:cs typeface="FreesiaUPC" panose="020B0502040204020203" pitchFamily="34" charset="-34"/>
              </a:rPr>
              <a:t>‘</a:t>
            </a:r>
            <a:r>
              <a:rPr lang="ko-KR" altLang="en-US" sz="1000" dirty="0" err="1">
                <a:solidFill>
                  <a:schemeClr val="bg1"/>
                </a:solidFill>
                <a:cs typeface="FreesiaUPC" panose="020B0502040204020203" pitchFamily="34" charset="-34"/>
              </a:rPr>
              <a:t>중년게이머</a:t>
            </a:r>
            <a:r>
              <a:rPr lang="ko-KR" altLang="en-US" sz="1000" dirty="0">
                <a:solidFill>
                  <a:schemeClr val="bg1"/>
                </a:solidFill>
                <a:cs typeface="FreesiaUPC" panose="020B0502040204020203" pitchFamily="34" charset="-34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cs typeface="FreesiaUPC" panose="020B0502040204020203" pitchFamily="34" charset="-34"/>
              </a:rPr>
              <a:t>김실장</a:t>
            </a:r>
            <a:r>
              <a:rPr lang="en-US" altLang="ko-KR" sz="1000" dirty="0">
                <a:solidFill>
                  <a:schemeClr val="bg1"/>
                </a:solidFill>
                <a:cs typeface="FreesiaUPC" panose="020B0502040204020203" pitchFamily="34" charset="-34"/>
              </a:rPr>
              <a:t>’, </a:t>
            </a:r>
            <a:r>
              <a:rPr lang="ko-KR" altLang="en-US" sz="1000" b="1" i="0" dirty="0">
                <a:solidFill>
                  <a:srgbClr val="DFDCD8"/>
                </a:solidFill>
                <a:effectLst/>
                <a:latin typeface="YouTube Sans"/>
              </a:rPr>
              <a:t>스타필드 한국어 미지원부터 발번역이 나오는 이유까지</a:t>
            </a:r>
            <a:r>
              <a:rPr lang="en-US" altLang="ko-KR" sz="1000" b="1" i="0" dirty="0">
                <a:solidFill>
                  <a:srgbClr val="DFDCD8"/>
                </a:solidFill>
                <a:effectLst/>
                <a:latin typeface="YouTube Sans"/>
              </a:rPr>
              <a:t>, </a:t>
            </a:r>
            <a:r>
              <a:rPr lang="ko-KR" altLang="en-US" sz="1000" b="1" i="0" dirty="0">
                <a:solidFill>
                  <a:srgbClr val="DFDCD8"/>
                </a:solidFill>
                <a:effectLst/>
                <a:latin typeface="YouTube Sans"/>
              </a:rPr>
              <a:t>게임 한글화에 대한 오해와 진실 </a:t>
            </a:r>
            <a:r>
              <a:rPr lang="en-US" altLang="ko-KR" sz="1000" b="1" i="0" dirty="0">
                <a:solidFill>
                  <a:srgbClr val="DFDCD8"/>
                </a:solidFill>
                <a:effectLst/>
                <a:latin typeface="YouTube Sans"/>
              </a:rPr>
              <a:t>[</a:t>
            </a:r>
            <a:r>
              <a:rPr lang="ko-KR" altLang="en-US" sz="1000" b="1" i="0" dirty="0" err="1">
                <a:solidFill>
                  <a:srgbClr val="DFDCD8"/>
                </a:solidFill>
                <a:effectLst/>
                <a:latin typeface="YouTube Sans"/>
              </a:rPr>
              <a:t>라티스글로벌</a:t>
            </a:r>
            <a:r>
              <a:rPr lang="ko-KR" altLang="en-US" sz="1000" b="1" i="0" dirty="0">
                <a:solidFill>
                  <a:srgbClr val="DFDCD8"/>
                </a:solidFill>
                <a:effectLst/>
                <a:latin typeface="YouTube Sans"/>
              </a:rPr>
              <a:t> 초대석</a:t>
            </a:r>
            <a:r>
              <a:rPr lang="en-US" altLang="ko-KR" sz="1000" b="1" i="0" dirty="0">
                <a:solidFill>
                  <a:srgbClr val="DFDCD8"/>
                </a:solidFill>
                <a:effectLst/>
                <a:latin typeface="YouTube Sans"/>
              </a:rPr>
              <a:t>]</a:t>
            </a:r>
            <a:endParaRPr lang="ko-KR" altLang="en-US" sz="1000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1716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번역 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D7A3CC-923F-C28C-80D4-1DC0979F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62" y="1418488"/>
            <a:ext cx="5742631" cy="4087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97FE07-0E1A-5336-D59D-CA7A53EC2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7" y="1416892"/>
            <a:ext cx="5742631" cy="408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2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번역 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D7A3CC-923F-C28C-80D4-1DC0979F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62" y="1418488"/>
            <a:ext cx="5742631" cy="4087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97FE07-0E1A-5336-D59D-CA7A53EC2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7" y="1416892"/>
            <a:ext cx="5742631" cy="408934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EFC2CD-AAF7-2958-49F1-64FBF023ECC9}"/>
              </a:ext>
            </a:extLst>
          </p:cNvPr>
          <p:cNvSpPr/>
          <p:nvPr/>
        </p:nvSpPr>
        <p:spPr>
          <a:xfrm>
            <a:off x="1014413" y="4286250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06B4C46-C936-356D-25C2-E6CBF57995FC}"/>
              </a:ext>
            </a:extLst>
          </p:cNvPr>
          <p:cNvSpPr/>
          <p:nvPr/>
        </p:nvSpPr>
        <p:spPr>
          <a:xfrm>
            <a:off x="1912144" y="4286250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505503A-0DE0-87BC-DCF4-D6243A9A65C1}"/>
              </a:ext>
            </a:extLst>
          </p:cNvPr>
          <p:cNvSpPr/>
          <p:nvPr/>
        </p:nvSpPr>
        <p:spPr>
          <a:xfrm>
            <a:off x="2562225" y="4286250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547DE8-466A-3EEF-BC3D-E766566E2E15}"/>
              </a:ext>
            </a:extLst>
          </p:cNvPr>
          <p:cNvSpPr/>
          <p:nvPr/>
        </p:nvSpPr>
        <p:spPr>
          <a:xfrm>
            <a:off x="3386137" y="4286250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97A520-9A22-E852-F912-B2B34C040116}"/>
              </a:ext>
            </a:extLst>
          </p:cNvPr>
          <p:cNvSpPr/>
          <p:nvPr/>
        </p:nvSpPr>
        <p:spPr>
          <a:xfrm>
            <a:off x="3632231" y="4280534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C50537-5FBE-001F-F443-9E377DC70056}"/>
              </a:ext>
            </a:extLst>
          </p:cNvPr>
          <p:cNvSpPr/>
          <p:nvPr/>
        </p:nvSpPr>
        <p:spPr>
          <a:xfrm>
            <a:off x="4731896" y="4280534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CFE680E-2117-FCB2-4255-B0A269AE1505}"/>
              </a:ext>
            </a:extLst>
          </p:cNvPr>
          <p:cNvSpPr/>
          <p:nvPr/>
        </p:nvSpPr>
        <p:spPr>
          <a:xfrm>
            <a:off x="5235988" y="4257674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D6AFA4-682E-F39E-46DD-D22FCD323775}"/>
              </a:ext>
            </a:extLst>
          </p:cNvPr>
          <p:cNvSpPr/>
          <p:nvPr/>
        </p:nvSpPr>
        <p:spPr>
          <a:xfrm>
            <a:off x="995362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042369D-AB42-06EE-FEBA-D1E9573F94EA}"/>
              </a:ext>
            </a:extLst>
          </p:cNvPr>
          <p:cNvSpPr/>
          <p:nvPr/>
        </p:nvSpPr>
        <p:spPr>
          <a:xfrm>
            <a:off x="1859756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35B9EDB-428D-10E1-4409-7F8BCA053C37}"/>
              </a:ext>
            </a:extLst>
          </p:cNvPr>
          <p:cNvSpPr/>
          <p:nvPr/>
        </p:nvSpPr>
        <p:spPr>
          <a:xfrm>
            <a:off x="2336006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023A57-91D5-BA13-0785-D054EC2E270C}"/>
              </a:ext>
            </a:extLst>
          </p:cNvPr>
          <p:cNvSpPr/>
          <p:nvPr/>
        </p:nvSpPr>
        <p:spPr>
          <a:xfrm>
            <a:off x="3012634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B9F196-1ED8-264C-B259-ACE456E318E3}"/>
              </a:ext>
            </a:extLst>
          </p:cNvPr>
          <p:cNvSpPr/>
          <p:nvPr/>
        </p:nvSpPr>
        <p:spPr>
          <a:xfrm>
            <a:off x="3311116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A007DE-FB4C-7347-64CD-9104167DA5E8}"/>
              </a:ext>
            </a:extLst>
          </p:cNvPr>
          <p:cNvSpPr/>
          <p:nvPr/>
        </p:nvSpPr>
        <p:spPr>
          <a:xfrm>
            <a:off x="3543842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D6CACA2-08AE-AD3B-88EB-D536E4C028DF}"/>
              </a:ext>
            </a:extLst>
          </p:cNvPr>
          <p:cNvSpPr/>
          <p:nvPr/>
        </p:nvSpPr>
        <p:spPr>
          <a:xfrm>
            <a:off x="3915553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501F0A-6B57-3CCE-95EF-636B74F09452}"/>
              </a:ext>
            </a:extLst>
          </p:cNvPr>
          <p:cNvSpPr/>
          <p:nvPr/>
        </p:nvSpPr>
        <p:spPr>
          <a:xfrm>
            <a:off x="4821170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A1A58A-BD23-AF31-E427-699F13315EE0}"/>
              </a:ext>
            </a:extLst>
          </p:cNvPr>
          <p:cNvSpPr/>
          <p:nvPr/>
        </p:nvSpPr>
        <p:spPr>
          <a:xfrm>
            <a:off x="5223220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8CB4F0-6213-F135-1426-24CCE9D60C6C}"/>
              </a:ext>
            </a:extLst>
          </p:cNvPr>
          <p:cNvSpPr/>
          <p:nvPr/>
        </p:nvSpPr>
        <p:spPr>
          <a:xfrm>
            <a:off x="5620769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284D77B-935F-8C79-5256-4A1633D32339}"/>
              </a:ext>
            </a:extLst>
          </p:cNvPr>
          <p:cNvSpPr/>
          <p:nvPr/>
        </p:nvSpPr>
        <p:spPr>
          <a:xfrm>
            <a:off x="1014412" y="4815836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7BE09D-A023-FBCD-18FE-47FD04A10267}"/>
              </a:ext>
            </a:extLst>
          </p:cNvPr>
          <p:cNvSpPr/>
          <p:nvPr/>
        </p:nvSpPr>
        <p:spPr>
          <a:xfrm>
            <a:off x="1754980" y="4815836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B83309E-B6DA-7EE8-EF08-2B12A3AEA8B3}"/>
              </a:ext>
            </a:extLst>
          </p:cNvPr>
          <p:cNvSpPr/>
          <p:nvPr/>
        </p:nvSpPr>
        <p:spPr>
          <a:xfrm>
            <a:off x="2614612" y="4815836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497378-77A8-521D-AD3F-03FCCE2A8C0C}"/>
              </a:ext>
            </a:extLst>
          </p:cNvPr>
          <p:cNvSpPr/>
          <p:nvPr/>
        </p:nvSpPr>
        <p:spPr>
          <a:xfrm>
            <a:off x="962024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C2F3EF-15A3-2F57-FD75-96169E46DD7C}"/>
              </a:ext>
            </a:extLst>
          </p:cNvPr>
          <p:cNvSpPr/>
          <p:nvPr/>
        </p:nvSpPr>
        <p:spPr>
          <a:xfrm>
            <a:off x="1121685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2F1278-D2FF-724B-FB1A-A86E83C6D2E4}"/>
              </a:ext>
            </a:extLst>
          </p:cNvPr>
          <p:cNvSpPr/>
          <p:nvPr/>
        </p:nvSpPr>
        <p:spPr>
          <a:xfrm>
            <a:off x="1493396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B31BD91-CBB0-CC66-2A10-AEDA548022FD}"/>
              </a:ext>
            </a:extLst>
          </p:cNvPr>
          <p:cNvSpPr/>
          <p:nvPr/>
        </p:nvSpPr>
        <p:spPr>
          <a:xfrm>
            <a:off x="2145858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90D0F6-E9D4-A536-F6A6-6A9EA216A198}"/>
              </a:ext>
            </a:extLst>
          </p:cNvPr>
          <p:cNvSpPr/>
          <p:nvPr/>
        </p:nvSpPr>
        <p:spPr>
          <a:xfrm>
            <a:off x="2752489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DE71D8-25A0-56DE-BDBE-3E7A88F0DAFD}"/>
              </a:ext>
            </a:extLst>
          </p:cNvPr>
          <p:cNvSpPr/>
          <p:nvPr/>
        </p:nvSpPr>
        <p:spPr>
          <a:xfrm>
            <a:off x="3311116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EAF7DF6-A344-E5BB-691C-6BC61454AFA6}"/>
              </a:ext>
            </a:extLst>
          </p:cNvPr>
          <p:cNvSpPr/>
          <p:nvPr/>
        </p:nvSpPr>
        <p:spPr>
          <a:xfrm>
            <a:off x="3682827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FE7E9CE-5288-AA9B-1AFB-18CEDA4F6984}"/>
              </a:ext>
            </a:extLst>
          </p:cNvPr>
          <p:cNvSpPr/>
          <p:nvPr/>
        </p:nvSpPr>
        <p:spPr>
          <a:xfrm>
            <a:off x="3941652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E790AA-BD2B-02ED-9AF8-0322ECD7C587}"/>
              </a:ext>
            </a:extLst>
          </p:cNvPr>
          <p:cNvSpPr/>
          <p:nvPr/>
        </p:nvSpPr>
        <p:spPr>
          <a:xfrm>
            <a:off x="4562378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EF8F12-21F3-2535-01F4-6249596917E4}"/>
              </a:ext>
            </a:extLst>
          </p:cNvPr>
          <p:cNvSpPr/>
          <p:nvPr/>
        </p:nvSpPr>
        <p:spPr>
          <a:xfrm>
            <a:off x="7040881" y="3970020"/>
            <a:ext cx="134650" cy="12711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2" name="직사각형 2051">
            <a:extLst>
              <a:ext uri="{FF2B5EF4-FFF2-40B4-BE49-F238E27FC236}">
                <a16:creationId xmlns:a16="http://schemas.microsoft.com/office/drawing/2014/main" id="{89E9EDFD-F657-0F3D-078B-1DB43C9FBE14}"/>
              </a:ext>
            </a:extLst>
          </p:cNvPr>
          <p:cNvSpPr/>
          <p:nvPr/>
        </p:nvSpPr>
        <p:spPr>
          <a:xfrm>
            <a:off x="-1" y="5544758"/>
            <a:ext cx="12191999" cy="7275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EA92CD0F-DD0D-7BE6-9C8A-511024CD52D5}"/>
              </a:ext>
            </a:extLst>
          </p:cNvPr>
          <p:cNvSpPr txBox="1"/>
          <p:nvPr/>
        </p:nvSpPr>
        <p:spPr>
          <a:xfrm>
            <a:off x="634396" y="5676206"/>
            <a:ext cx="510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Crow</a:t>
            </a:r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untrustworthy</a:t>
            </a:r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desires</a:t>
            </a:r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power</a:t>
            </a:r>
            <a:endParaRPr lang="ko-KR" altLang="en-US" sz="2400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722B5CA1-BF7B-C158-0DA8-79433F217859}"/>
              </a:ext>
            </a:extLst>
          </p:cNvPr>
          <p:cNvSpPr txBox="1"/>
          <p:nvPr/>
        </p:nvSpPr>
        <p:spPr>
          <a:xfrm>
            <a:off x="6575011" y="5676206"/>
            <a:ext cx="510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권역</a:t>
            </a:r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력</a:t>
            </a:r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욕심 까마귀</a:t>
            </a:r>
          </a:p>
        </p:txBody>
      </p:sp>
    </p:spTree>
    <p:extLst>
      <p:ext uri="{BB962C8B-B14F-4D97-AF65-F5344CB8AC3E}">
        <p14:creationId xmlns:p14="http://schemas.microsoft.com/office/powerpoint/2010/main" val="343820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번역 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D7A3CC-923F-C28C-80D4-1DC0979F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62" y="1418488"/>
            <a:ext cx="5742631" cy="4087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97FE07-0E1A-5336-D59D-CA7A53EC2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7" y="1416892"/>
            <a:ext cx="5742631" cy="408934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EFC2CD-AAF7-2958-49F1-64FBF023ECC9}"/>
              </a:ext>
            </a:extLst>
          </p:cNvPr>
          <p:cNvSpPr/>
          <p:nvPr/>
        </p:nvSpPr>
        <p:spPr>
          <a:xfrm>
            <a:off x="1014413" y="4286250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06B4C46-C936-356D-25C2-E6CBF57995FC}"/>
              </a:ext>
            </a:extLst>
          </p:cNvPr>
          <p:cNvSpPr/>
          <p:nvPr/>
        </p:nvSpPr>
        <p:spPr>
          <a:xfrm>
            <a:off x="1912144" y="4286250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505503A-0DE0-87BC-DCF4-D6243A9A65C1}"/>
              </a:ext>
            </a:extLst>
          </p:cNvPr>
          <p:cNvSpPr/>
          <p:nvPr/>
        </p:nvSpPr>
        <p:spPr>
          <a:xfrm>
            <a:off x="2562225" y="4286250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547DE8-466A-3EEF-BC3D-E766566E2E15}"/>
              </a:ext>
            </a:extLst>
          </p:cNvPr>
          <p:cNvSpPr/>
          <p:nvPr/>
        </p:nvSpPr>
        <p:spPr>
          <a:xfrm>
            <a:off x="3386137" y="4286250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97A520-9A22-E852-F912-B2B34C040116}"/>
              </a:ext>
            </a:extLst>
          </p:cNvPr>
          <p:cNvSpPr/>
          <p:nvPr/>
        </p:nvSpPr>
        <p:spPr>
          <a:xfrm>
            <a:off x="3632231" y="4280534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C50537-5FBE-001F-F443-9E377DC70056}"/>
              </a:ext>
            </a:extLst>
          </p:cNvPr>
          <p:cNvSpPr/>
          <p:nvPr/>
        </p:nvSpPr>
        <p:spPr>
          <a:xfrm>
            <a:off x="4731896" y="4280534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CFE680E-2117-FCB2-4255-B0A269AE1505}"/>
              </a:ext>
            </a:extLst>
          </p:cNvPr>
          <p:cNvSpPr/>
          <p:nvPr/>
        </p:nvSpPr>
        <p:spPr>
          <a:xfrm>
            <a:off x="5235988" y="4257674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D6AFA4-682E-F39E-46DD-D22FCD323775}"/>
              </a:ext>
            </a:extLst>
          </p:cNvPr>
          <p:cNvSpPr/>
          <p:nvPr/>
        </p:nvSpPr>
        <p:spPr>
          <a:xfrm>
            <a:off x="995362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042369D-AB42-06EE-FEBA-D1E9573F94EA}"/>
              </a:ext>
            </a:extLst>
          </p:cNvPr>
          <p:cNvSpPr/>
          <p:nvPr/>
        </p:nvSpPr>
        <p:spPr>
          <a:xfrm>
            <a:off x="1859756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35B9EDB-428D-10E1-4409-7F8BCA053C37}"/>
              </a:ext>
            </a:extLst>
          </p:cNvPr>
          <p:cNvSpPr/>
          <p:nvPr/>
        </p:nvSpPr>
        <p:spPr>
          <a:xfrm>
            <a:off x="2336006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023A57-91D5-BA13-0785-D054EC2E270C}"/>
              </a:ext>
            </a:extLst>
          </p:cNvPr>
          <p:cNvSpPr/>
          <p:nvPr/>
        </p:nvSpPr>
        <p:spPr>
          <a:xfrm>
            <a:off x="3012634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B9F196-1ED8-264C-B259-ACE456E318E3}"/>
              </a:ext>
            </a:extLst>
          </p:cNvPr>
          <p:cNvSpPr/>
          <p:nvPr/>
        </p:nvSpPr>
        <p:spPr>
          <a:xfrm>
            <a:off x="3311116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A007DE-FB4C-7347-64CD-9104167DA5E8}"/>
              </a:ext>
            </a:extLst>
          </p:cNvPr>
          <p:cNvSpPr/>
          <p:nvPr/>
        </p:nvSpPr>
        <p:spPr>
          <a:xfrm>
            <a:off x="3543842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D6CACA2-08AE-AD3B-88EB-D536E4C028DF}"/>
              </a:ext>
            </a:extLst>
          </p:cNvPr>
          <p:cNvSpPr/>
          <p:nvPr/>
        </p:nvSpPr>
        <p:spPr>
          <a:xfrm>
            <a:off x="3915553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501F0A-6B57-3CCE-95EF-636B74F09452}"/>
              </a:ext>
            </a:extLst>
          </p:cNvPr>
          <p:cNvSpPr/>
          <p:nvPr/>
        </p:nvSpPr>
        <p:spPr>
          <a:xfrm>
            <a:off x="4821170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2A1A58A-BD23-AF31-E427-699F13315EE0}"/>
              </a:ext>
            </a:extLst>
          </p:cNvPr>
          <p:cNvSpPr/>
          <p:nvPr/>
        </p:nvSpPr>
        <p:spPr>
          <a:xfrm>
            <a:off x="5223220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8CB4F0-6213-F135-1426-24CCE9D60C6C}"/>
              </a:ext>
            </a:extLst>
          </p:cNvPr>
          <p:cNvSpPr/>
          <p:nvPr/>
        </p:nvSpPr>
        <p:spPr>
          <a:xfrm>
            <a:off x="5620769" y="4551043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284D77B-935F-8C79-5256-4A1633D32339}"/>
              </a:ext>
            </a:extLst>
          </p:cNvPr>
          <p:cNvSpPr/>
          <p:nvPr/>
        </p:nvSpPr>
        <p:spPr>
          <a:xfrm>
            <a:off x="1014412" y="4815836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B7BE09D-A023-FBCD-18FE-47FD04A10267}"/>
              </a:ext>
            </a:extLst>
          </p:cNvPr>
          <p:cNvSpPr/>
          <p:nvPr/>
        </p:nvSpPr>
        <p:spPr>
          <a:xfrm>
            <a:off x="1754980" y="4815836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B83309E-B6DA-7EE8-EF08-2B12A3AEA8B3}"/>
              </a:ext>
            </a:extLst>
          </p:cNvPr>
          <p:cNvSpPr/>
          <p:nvPr/>
        </p:nvSpPr>
        <p:spPr>
          <a:xfrm>
            <a:off x="2614612" y="4815836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497378-77A8-521D-AD3F-03FCCE2A8C0C}"/>
              </a:ext>
            </a:extLst>
          </p:cNvPr>
          <p:cNvSpPr/>
          <p:nvPr/>
        </p:nvSpPr>
        <p:spPr>
          <a:xfrm>
            <a:off x="962024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C2F3EF-15A3-2F57-FD75-96169E46DD7C}"/>
              </a:ext>
            </a:extLst>
          </p:cNvPr>
          <p:cNvSpPr/>
          <p:nvPr/>
        </p:nvSpPr>
        <p:spPr>
          <a:xfrm>
            <a:off x="1121685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2F1278-D2FF-724B-FB1A-A86E83C6D2E4}"/>
              </a:ext>
            </a:extLst>
          </p:cNvPr>
          <p:cNvSpPr/>
          <p:nvPr/>
        </p:nvSpPr>
        <p:spPr>
          <a:xfrm>
            <a:off x="1493396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B31BD91-CBB0-CC66-2A10-AEDA548022FD}"/>
              </a:ext>
            </a:extLst>
          </p:cNvPr>
          <p:cNvSpPr/>
          <p:nvPr/>
        </p:nvSpPr>
        <p:spPr>
          <a:xfrm>
            <a:off x="2145858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90D0F6-E9D4-A536-F6A6-6A9EA216A198}"/>
              </a:ext>
            </a:extLst>
          </p:cNvPr>
          <p:cNvSpPr/>
          <p:nvPr/>
        </p:nvSpPr>
        <p:spPr>
          <a:xfrm>
            <a:off x="2752489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DE71D8-25A0-56DE-BDBE-3E7A88F0DAFD}"/>
              </a:ext>
            </a:extLst>
          </p:cNvPr>
          <p:cNvSpPr/>
          <p:nvPr/>
        </p:nvSpPr>
        <p:spPr>
          <a:xfrm>
            <a:off x="3311116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EAF7DF6-A344-E5BB-691C-6BC61454AFA6}"/>
              </a:ext>
            </a:extLst>
          </p:cNvPr>
          <p:cNvSpPr/>
          <p:nvPr/>
        </p:nvSpPr>
        <p:spPr>
          <a:xfrm>
            <a:off x="3682827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FE7E9CE-5288-AA9B-1AFB-18CEDA4F6984}"/>
              </a:ext>
            </a:extLst>
          </p:cNvPr>
          <p:cNvSpPr/>
          <p:nvPr/>
        </p:nvSpPr>
        <p:spPr>
          <a:xfrm>
            <a:off x="3941652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1E790AA-BD2B-02ED-9AF8-0322ECD7C587}"/>
              </a:ext>
            </a:extLst>
          </p:cNvPr>
          <p:cNvSpPr/>
          <p:nvPr/>
        </p:nvSpPr>
        <p:spPr>
          <a:xfrm>
            <a:off x="4562378" y="5195487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EF8F12-21F3-2535-01F4-6249596917E4}"/>
              </a:ext>
            </a:extLst>
          </p:cNvPr>
          <p:cNvSpPr/>
          <p:nvPr/>
        </p:nvSpPr>
        <p:spPr>
          <a:xfrm>
            <a:off x="7040881" y="3970020"/>
            <a:ext cx="134650" cy="12711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2" name="직사각형 2051">
            <a:extLst>
              <a:ext uri="{FF2B5EF4-FFF2-40B4-BE49-F238E27FC236}">
                <a16:creationId xmlns:a16="http://schemas.microsoft.com/office/drawing/2014/main" id="{89E9EDFD-F657-0F3D-078B-1DB43C9FBE14}"/>
              </a:ext>
            </a:extLst>
          </p:cNvPr>
          <p:cNvSpPr/>
          <p:nvPr/>
        </p:nvSpPr>
        <p:spPr>
          <a:xfrm>
            <a:off x="-1" y="5544758"/>
            <a:ext cx="12191999" cy="7275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EA92CD0F-DD0D-7BE6-9C8A-511024CD52D5}"/>
              </a:ext>
            </a:extLst>
          </p:cNvPr>
          <p:cNvSpPr txBox="1"/>
          <p:nvPr/>
        </p:nvSpPr>
        <p:spPr>
          <a:xfrm>
            <a:off x="634396" y="5676206"/>
            <a:ext cx="510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Crow</a:t>
            </a:r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untrustworthy</a:t>
            </a:r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desires</a:t>
            </a:r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power</a:t>
            </a:r>
            <a:endParaRPr lang="ko-KR" altLang="en-US" sz="2400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722B5CA1-BF7B-C158-0DA8-79433F217859}"/>
              </a:ext>
            </a:extLst>
          </p:cNvPr>
          <p:cNvSpPr txBox="1"/>
          <p:nvPr/>
        </p:nvSpPr>
        <p:spPr>
          <a:xfrm>
            <a:off x="6575011" y="5676206"/>
            <a:ext cx="510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권역</a:t>
            </a:r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력</a:t>
            </a:r>
            <a:r>
              <a:rPr lang="en-US" altLang="ko-KR" sz="2400" dirty="0">
                <a:solidFill>
                  <a:schemeClr val="bg1"/>
                </a:solidFill>
                <a:cs typeface="FreesiaUPC" panose="020B0502040204020203" pitchFamily="34" charset="-34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욕심 까마귀</a:t>
            </a:r>
          </a:p>
        </p:txBody>
      </p:sp>
      <p:sp>
        <p:nvSpPr>
          <p:cNvPr id="2053" name="직사각형 2052">
            <a:extLst>
              <a:ext uri="{FF2B5EF4-FFF2-40B4-BE49-F238E27FC236}">
                <a16:creationId xmlns:a16="http://schemas.microsoft.com/office/drawing/2014/main" id="{F0905781-5044-E280-F3B3-D45C3B4EA2C3}"/>
              </a:ext>
            </a:extLst>
          </p:cNvPr>
          <p:cNvSpPr/>
          <p:nvPr/>
        </p:nvSpPr>
        <p:spPr>
          <a:xfrm>
            <a:off x="-2" y="3110797"/>
            <a:ext cx="12191999" cy="15216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553AC343-2388-EDF6-E89A-1E2B3EF040EF}"/>
              </a:ext>
            </a:extLst>
          </p:cNvPr>
          <p:cNvSpPr txBox="1"/>
          <p:nvPr/>
        </p:nvSpPr>
        <p:spPr>
          <a:xfrm>
            <a:off x="-1" y="359184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cs typeface="FreesiaUPC" panose="020B0502040204020203" pitchFamily="34" charset="-34"/>
              </a:rPr>
              <a:t>숨겨진 메시지를 </a:t>
            </a:r>
            <a:r>
              <a:rPr lang="ko-KR" altLang="en-US" sz="2800" b="1">
                <a:cs typeface="FreesiaUPC" panose="020B0502040204020203" pitchFamily="34" charset="-34"/>
              </a:rPr>
              <a:t>고려하여 번역한 좋은 예시</a:t>
            </a:r>
            <a:endParaRPr lang="ko-KR" altLang="en-US" sz="2800" b="1" dirty="0">
              <a:cs typeface="Frees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7016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번역 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5CD2CF-42E9-1EEE-B24B-31A9C4D7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05" y="1990353"/>
            <a:ext cx="7448550" cy="73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3FA160-5B15-A7C1-DA86-73A36436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105" y="3877283"/>
            <a:ext cx="4467225" cy="619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A7715D-0658-FE03-0731-DEA8F0BE2252}"/>
              </a:ext>
            </a:extLst>
          </p:cNvPr>
          <p:cNvSpPr txBox="1"/>
          <p:nvPr/>
        </p:nvSpPr>
        <p:spPr>
          <a:xfrm>
            <a:off x="732075" y="2126232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원문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1C71B-2455-EB5A-1294-E7B7BE61F0B6}"/>
              </a:ext>
            </a:extLst>
          </p:cNvPr>
          <p:cNvSpPr txBox="1"/>
          <p:nvPr/>
        </p:nvSpPr>
        <p:spPr>
          <a:xfrm>
            <a:off x="732073" y="3950240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원문</a:t>
            </a:r>
          </a:p>
        </p:txBody>
      </p:sp>
    </p:spTree>
    <p:extLst>
      <p:ext uri="{BB962C8B-B14F-4D97-AF65-F5344CB8AC3E}">
        <p14:creationId xmlns:p14="http://schemas.microsoft.com/office/powerpoint/2010/main" val="424341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번역 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5CD2CF-42E9-1EEE-B24B-31A9C4D7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05" y="1990353"/>
            <a:ext cx="7448550" cy="73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3FA160-5B15-A7C1-DA86-73A36436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105" y="3877283"/>
            <a:ext cx="4467225" cy="6191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38E6F-CFCC-07FC-9412-F9D2106A3B3E}"/>
              </a:ext>
            </a:extLst>
          </p:cNvPr>
          <p:cNvSpPr/>
          <p:nvPr/>
        </p:nvSpPr>
        <p:spPr>
          <a:xfrm>
            <a:off x="3914775" y="4242481"/>
            <a:ext cx="638370" cy="19384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75B8D9-55DC-8D24-BC61-7CAAF6C9B3A9}"/>
              </a:ext>
            </a:extLst>
          </p:cNvPr>
          <p:cNvSpPr/>
          <p:nvPr/>
        </p:nvSpPr>
        <p:spPr>
          <a:xfrm>
            <a:off x="4402105" y="2361116"/>
            <a:ext cx="569167" cy="20480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7715D-0658-FE03-0731-DEA8F0BE2252}"/>
              </a:ext>
            </a:extLst>
          </p:cNvPr>
          <p:cNvSpPr txBox="1"/>
          <p:nvPr/>
        </p:nvSpPr>
        <p:spPr>
          <a:xfrm>
            <a:off x="732075" y="2126232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원문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1C71B-2455-EB5A-1294-E7B7BE61F0B6}"/>
              </a:ext>
            </a:extLst>
          </p:cNvPr>
          <p:cNvSpPr txBox="1"/>
          <p:nvPr/>
        </p:nvSpPr>
        <p:spPr>
          <a:xfrm>
            <a:off x="732073" y="3950240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원문</a:t>
            </a:r>
          </a:p>
        </p:txBody>
      </p:sp>
    </p:spTree>
    <p:extLst>
      <p:ext uri="{BB962C8B-B14F-4D97-AF65-F5344CB8AC3E}">
        <p14:creationId xmlns:p14="http://schemas.microsoft.com/office/powerpoint/2010/main" val="167687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tiny 2 Logo Wallpapers - Top Free Destiny 2 Logo Backgrounds -  WallpaperAccess">
            <a:extLst>
              <a:ext uri="{FF2B5EF4-FFF2-40B4-BE49-F238E27FC236}">
                <a16:creationId xmlns:a16="http://schemas.microsoft.com/office/drawing/2014/main" id="{351C0D8F-76B1-4BC0-084C-BBAC16E3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53CB721-7A9B-C5B9-D7CD-6BA9FDD97EDF}"/>
              </a:ext>
            </a:extLst>
          </p:cNvPr>
          <p:cNvCxnSpPr>
            <a:cxnSpLocks/>
          </p:cNvCxnSpPr>
          <p:nvPr/>
        </p:nvCxnSpPr>
        <p:spPr>
          <a:xfrm>
            <a:off x="4445000" y="279400"/>
            <a:ext cx="0" cy="63500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291C68-E8F0-7C61-1522-5BD978151BEE}"/>
              </a:ext>
            </a:extLst>
          </p:cNvPr>
          <p:cNvSpPr txBox="1"/>
          <p:nvPr/>
        </p:nvSpPr>
        <p:spPr>
          <a:xfrm>
            <a:off x="8318501" y="805291"/>
            <a:ext cx="2514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주제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91D11-D2D6-6A3D-F261-C9936A67CA6F}"/>
              </a:ext>
            </a:extLst>
          </p:cNvPr>
          <p:cNvSpPr txBox="1"/>
          <p:nvPr/>
        </p:nvSpPr>
        <p:spPr>
          <a:xfrm>
            <a:off x="8318501" y="2318468"/>
            <a:ext cx="2514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자료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2F3C0-AE59-7CF9-E8BC-41BCCD17AF28}"/>
              </a:ext>
            </a:extLst>
          </p:cNvPr>
          <p:cNvSpPr txBox="1"/>
          <p:nvPr/>
        </p:nvSpPr>
        <p:spPr>
          <a:xfrm>
            <a:off x="8318501" y="3831645"/>
            <a:ext cx="2514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개발 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3D526-2FD3-0BA2-CBD1-0D8964C9C782}"/>
              </a:ext>
            </a:extLst>
          </p:cNvPr>
          <p:cNvSpPr txBox="1"/>
          <p:nvPr/>
        </p:nvSpPr>
        <p:spPr>
          <a:xfrm>
            <a:off x="8318501" y="5344822"/>
            <a:ext cx="2514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결과</a:t>
            </a:r>
          </a:p>
        </p:txBody>
      </p:sp>
      <p:pic>
        <p:nvPicPr>
          <p:cNvPr id="15" name="그림 14" descr="구체, 달, 천체, 행성이(가) 표시된 사진">
            <a:extLst>
              <a:ext uri="{FF2B5EF4-FFF2-40B4-BE49-F238E27FC236}">
                <a16:creationId xmlns:a16="http://schemas.microsoft.com/office/drawing/2014/main" id="{CD8A5854-C0B1-E7F3-B9B3-C89239CD2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38" y="805290"/>
            <a:ext cx="645604" cy="707886"/>
          </a:xfrm>
          <a:prstGeom prst="rect">
            <a:avLst/>
          </a:prstGeom>
        </p:spPr>
      </p:pic>
      <p:pic>
        <p:nvPicPr>
          <p:cNvPr id="16" name="그림 15" descr="구체, 달, 천체, 행성이(가) 표시된 사진">
            <a:extLst>
              <a:ext uri="{FF2B5EF4-FFF2-40B4-BE49-F238E27FC236}">
                <a16:creationId xmlns:a16="http://schemas.microsoft.com/office/drawing/2014/main" id="{1BFB2526-96A4-FEE8-C020-472EDC100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38" y="2318466"/>
            <a:ext cx="645604" cy="707886"/>
          </a:xfrm>
          <a:prstGeom prst="rect">
            <a:avLst/>
          </a:prstGeom>
        </p:spPr>
      </p:pic>
      <p:pic>
        <p:nvPicPr>
          <p:cNvPr id="17" name="그림 16" descr="구체, 달, 천체, 행성이(가) 표시된 사진">
            <a:extLst>
              <a:ext uri="{FF2B5EF4-FFF2-40B4-BE49-F238E27FC236}">
                <a16:creationId xmlns:a16="http://schemas.microsoft.com/office/drawing/2014/main" id="{C89EBEB8-9140-B1E8-4F2C-97F748479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38" y="3831641"/>
            <a:ext cx="645604" cy="707886"/>
          </a:xfrm>
          <a:prstGeom prst="rect">
            <a:avLst/>
          </a:prstGeom>
        </p:spPr>
      </p:pic>
      <p:pic>
        <p:nvPicPr>
          <p:cNvPr id="18" name="그림 17" descr="구체, 달, 천체, 행성이(가) 표시된 사진">
            <a:extLst>
              <a:ext uri="{FF2B5EF4-FFF2-40B4-BE49-F238E27FC236}">
                <a16:creationId xmlns:a16="http://schemas.microsoft.com/office/drawing/2014/main" id="{DC880261-F61A-03AA-6D8F-2165899C9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38" y="5344814"/>
            <a:ext cx="645604" cy="707886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78B3268-8967-0160-0152-EC7D220D9E61}"/>
              </a:ext>
            </a:extLst>
          </p:cNvPr>
          <p:cNvSpPr/>
          <p:nvPr/>
        </p:nvSpPr>
        <p:spPr>
          <a:xfrm>
            <a:off x="990600" y="279400"/>
            <a:ext cx="3454400" cy="1233776"/>
          </a:xfrm>
          <a:custGeom>
            <a:avLst/>
            <a:gdLst/>
            <a:ahLst/>
            <a:cxnLst/>
            <a:rect l="l" t="t" r="r" b="b"/>
            <a:pathLst>
              <a:path w="3454400" h="1233776">
                <a:moveTo>
                  <a:pt x="712892" y="749205"/>
                </a:moveTo>
                <a:lnTo>
                  <a:pt x="712892" y="854208"/>
                </a:lnTo>
                <a:lnTo>
                  <a:pt x="1229447" y="854208"/>
                </a:lnTo>
                <a:lnTo>
                  <a:pt x="1229447" y="1090589"/>
                </a:lnTo>
                <a:lnTo>
                  <a:pt x="1354853" y="1090589"/>
                </a:lnTo>
                <a:lnTo>
                  <a:pt x="1354853" y="749205"/>
                </a:lnTo>
                <a:close/>
                <a:moveTo>
                  <a:pt x="853228" y="257035"/>
                </a:moveTo>
                <a:lnTo>
                  <a:pt x="1226461" y="257035"/>
                </a:lnTo>
                <a:lnTo>
                  <a:pt x="1226461" y="388413"/>
                </a:lnTo>
                <a:lnTo>
                  <a:pt x="853228" y="388413"/>
                </a:lnTo>
                <a:close/>
                <a:moveTo>
                  <a:pt x="728817" y="153028"/>
                </a:moveTo>
                <a:lnTo>
                  <a:pt x="728817" y="492421"/>
                </a:lnTo>
                <a:lnTo>
                  <a:pt x="976643" y="492421"/>
                </a:lnTo>
                <a:lnTo>
                  <a:pt x="976643" y="577020"/>
                </a:lnTo>
                <a:lnTo>
                  <a:pt x="594453" y="577020"/>
                </a:lnTo>
                <a:lnTo>
                  <a:pt x="594453" y="682023"/>
                </a:lnTo>
                <a:lnTo>
                  <a:pt x="1485236" y="682023"/>
                </a:lnTo>
                <a:lnTo>
                  <a:pt x="1485236" y="577020"/>
                </a:lnTo>
                <a:lnTo>
                  <a:pt x="1102050" y="577020"/>
                </a:lnTo>
                <a:lnTo>
                  <a:pt x="1102050" y="492421"/>
                </a:lnTo>
                <a:lnTo>
                  <a:pt x="1350872" y="492421"/>
                </a:lnTo>
                <a:lnTo>
                  <a:pt x="1350872" y="153028"/>
                </a:lnTo>
                <a:close/>
                <a:moveTo>
                  <a:pt x="2614483" y="130634"/>
                </a:moveTo>
                <a:lnTo>
                  <a:pt x="2614483" y="1090589"/>
                </a:lnTo>
                <a:lnTo>
                  <a:pt x="2740884" y="1090589"/>
                </a:lnTo>
                <a:lnTo>
                  <a:pt x="2740884" y="608870"/>
                </a:lnTo>
                <a:lnTo>
                  <a:pt x="2890675" y="608870"/>
                </a:lnTo>
                <a:lnTo>
                  <a:pt x="2890675" y="503867"/>
                </a:lnTo>
                <a:lnTo>
                  <a:pt x="2740884" y="503867"/>
                </a:lnTo>
                <a:lnTo>
                  <a:pt x="2740884" y="130634"/>
                </a:lnTo>
                <a:close/>
                <a:moveTo>
                  <a:pt x="2197457" y="130634"/>
                </a:moveTo>
                <a:lnTo>
                  <a:pt x="2197457" y="256040"/>
                </a:lnTo>
                <a:lnTo>
                  <a:pt x="1979489" y="256040"/>
                </a:lnTo>
                <a:lnTo>
                  <a:pt x="1979489" y="361043"/>
                </a:lnTo>
                <a:lnTo>
                  <a:pt x="2198453" y="361043"/>
                </a:lnTo>
                <a:lnTo>
                  <a:pt x="2198453" y="427229"/>
                </a:lnTo>
                <a:cubicBezTo>
                  <a:pt x="2198453" y="492587"/>
                  <a:pt x="2174980" y="560349"/>
                  <a:pt x="2128036" y="630517"/>
                </a:cubicBezTo>
                <a:cubicBezTo>
                  <a:pt x="2081092" y="700685"/>
                  <a:pt x="2022287" y="755840"/>
                  <a:pt x="1951621" y="795984"/>
                </a:cubicBezTo>
                <a:lnTo>
                  <a:pt x="2041695" y="878593"/>
                </a:lnTo>
                <a:cubicBezTo>
                  <a:pt x="2077193" y="856696"/>
                  <a:pt x="2117254" y="820285"/>
                  <a:pt x="2161876" y="769360"/>
                </a:cubicBezTo>
                <a:cubicBezTo>
                  <a:pt x="2206498" y="718434"/>
                  <a:pt x="2239425" y="670577"/>
                  <a:pt x="2260658" y="625789"/>
                </a:cubicBezTo>
                <a:cubicBezTo>
                  <a:pt x="2304783" y="706076"/>
                  <a:pt x="2380922" y="783543"/>
                  <a:pt x="2489077" y="858189"/>
                </a:cubicBezTo>
                <a:lnTo>
                  <a:pt x="2566211" y="762642"/>
                </a:lnTo>
                <a:cubicBezTo>
                  <a:pt x="2495878" y="730792"/>
                  <a:pt x="2437736" y="683184"/>
                  <a:pt x="2391787" y="619818"/>
                </a:cubicBezTo>
                <a:cubicBezTo>
                  <a:pt x="2345838" y="556451"/>
                  <a:pt x="2322864" y="493582"/>
                  <a:pt x="2322864" y="431211"/>
                </a:cubicBezTo>
                <a:lnTo>
                  <a:pt x="2322864" y="361043"/>
                </a:lnTo>
                <a:lnTo>
                  <a:pt x="2542822" y="361043"/>
                </a:lnTo>
                <a:lnTo>
                  <a:pt x="2542822" y="256040"/>
                </a:lnTo>
                <a:lnTo>
                  <a:pt x="2322864" y="256040"/>
                </a:lnTo>
                <a:lnTo>
                  <a:pt x="2322864" y="130634"/>
                </a:lnTo>
                <a:close/>
                <a:moveTo>
                  <a:pt x="0" y="0"/>
                </a:moveTo>
                <a:lnTo>
                  <a:pt x="3454400" y="0"/>
                </a:lnTo>
                <a:lnTo>
                  <a:pt x="3454400" y="1233776"/>
                </a:lnTo>
                <a:lnTo>
                  <a:pt x="0" y="1233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6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번역 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5CD2CF-42E9-1EEE-B24B-31A9C4D7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05" y="1990353"/>
            <a:ext cx="7448550" cy="73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3FA160-5B15-A7C1-DA86-73A36436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105" y="3877283"/>
            <a:ext cx="4467225" cy="619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3BC4D8-D1A4-02B1-653F-761DDD499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105" y="4509901"/>
            <a:ext cx="4114800" cy="561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C9A148-0193-0378-F62E-F46AF8E42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105" y="2761904"/>
            <a:ext cx="5667375" cy="5905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38E6F-CFCC-07FC-9412-F9D2106A3B3E}"/>
              </a:ext>
            </a:extLst>
          </p:cNvPr>
          <p:cNvSpPr/>
          <p:nvPr/>
        </p:nvSpPr>
        <p:spPr>
          <a:xfrm>
            <a:off x="3914775" y="4242481"/>
            <a:ext cx="638370" cy="19384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75B8D9-55DC-8D24-BC61-7CAAF6C9B3A9}"/>
              </a:ext>
            </a:extLst>
          </p:cNvPr>
          <p:cNvSpPr/>
          <p:nvPr/>
        </p:nvSpPr>
        <p:spPr>
          <a:xfrm>
            <a:off x="4402105" y="2361116"/>
            <a:ext cx="569167" cy="20480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7715D-0658-FE03-0731-DEA8F0BE2252}"/>
              </a:ext>
            </a:extLst>
          </p:cNvPr>
          <p:cNvSpPr txBox="1"/>
          <p:nvPr/>
        </p:nvSpPr>
        <p:spPr>
          <a:xfrm>
            <a:off x="732075" y="2126232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원문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4F99C-9498-BC1B-69AF-AD5ADE084A36}"/>
              </a:ext>
            </a:extLst>
          </p:cNvPr>
          <p:cNvSpPr txBox="1"/>
          <p:nvPr/>
        </p:nvSpPr>
        <p:spPr>
          <a:xfrm>
            <a:off x="732074" y="2826346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번역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1C71B-2455-EB5A-1294-E7B7BE61F0B6}"/>
              </a:ext>
            </a:extLst>
          </p:cNvPr>
          <p:cNvSpPr txBox="1"/>
          <p:nvPr/>
        </p:nvSpPr>
        <p:spPr>
          <a:xfrm>
            <a:off x="732073" y="3950240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원문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3EC74E-A754-FEBC-F773-E135B57BFD15}"/>
              </a:ext>
            </a:extLst>
          </p:cNvPr>
          <p:cNvSpPr txBox="1"/>
          <p:nvPr/>
        </p:nvSpPr>
        <p:spPr>
          <a:xfrm>
            <a:off x="732073" y="4560055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번역</a:t>
            </a:r>
          </a:p>
        </p:txBody>
      </p:sp>
    </p:spTree>
    <p:extLst>
      <p:ext uri="{BB962C8B-B14F-4D97-AF65-F5344CB8AC3E}">
        <p14:creationId xmlns:p14="http://schemas.microsoft.com/office/powerpoint/2010/main" val="1131167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번역 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5CD2CF-42E9-1EEE-B24B-31A9C4D7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05" y="1990353"/>
            <a:ext cx="7448550" cy="73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3FA160-5B15-A7C1-DA86-73A36436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105" y="3877283"/>
            <a:ext cx="4467225" cy="619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3BC4D8-D1A4-02B1-653F-761DDD499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105" y="4509901"/>
            <a:ext cx="4114800" cy="561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C9A148-0193-0378-F62E-F46AF8E42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105" y="2761904"/>
            <a:ext cx="5667375" cy="5905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38E6F-CFCC-07FC-9412-F9D2106A3B3E}"/>
              </a:ext>
            </a:extLst>
          </p:cNvPr>
          <p:cNvSpPr/>
          <p:nvPr/>
        </p:nvSpPr>
        <p:spPr>
          <a:xfrm>
            <a:off x="3914775" y="4242481"/>
            <a:ext cx="638370" cy="19384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75B8D9-55DC-8D24-BC61-7CAAF6C9B3A9}"/>
              </a:ext>
            </a:extLst>
          </p:cNvPr>
          <p:cNvSpPr/>
          <p:nvPr/>
        </p:nvSpPr>
        <p:spPr>
          <a:xfrm>
            <a:off x="4402105" y="2361116"/>
            <a:ext cx="569167" cy="20480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C5D3EF-DC77-8546-8C8D-7575C17E06AD}"/>
              </a:ext>
            </a:extLst>
          </p:cNvPr>
          <p:cNvSpPr/>
          <p:nvPr/>
        </p:nvSpPr>
        <p:spPr>
          <a:xfrm>
            <a:off x="3748962" y="3109448"/>
            <a:ext cx="569167" cy="20480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1CBDB7-8F45-464E-52DF-32F81B8B62C7}"/>
              </a:ext>
            </a:extLst>
          </p:cNvPr>
          <p:cNvSpPr/>
          <p:nvPr/>
        </p:nvSpPr>
        <p:spPr>
          <a:xfrm>
            <a:off x="3950833" y="4847211"/>
            <a:ext cx="735467" cy="20480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7715D-0658-FE03-0731-DEA8F0BE2252}"/>
              </a:ext>
            </a:extLst>
          </p:cNvPr>
          <p:cNvSpPr txBox="1"/>
          <p:nvPr/>
        </p:nvSpPr>
        <p:spPr>
          <a:xfrm>
            <a:off x="732075" y="2126232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원문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4F99C-9498-BC1B-69AF-AD5ADE084A36}"/>
              </a:ext>
            </a:extLst>
          </p:cNvPr>
          <p:cNvSpPr txBox="1"/>
          <p:nvPr/>
        </p:nvSpPr>
        <p:spPr>
          <a:xfrm>
            <a:off x="732074" y="2826346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번역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1C71B-2455-EB5A-1294-E7B7BE61F0B6}"/>
              </a:ext>
            </a:extLst>
          </p:cNvPr>
          <p:cNvSpPr txBox="1"/>
          <p:nvPr/>
        </p:nvSpPr>
        <p:spPr>
          <a:xfrm>
            <a:off x="732073" y="3950240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원문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3EC74E-A754-FEBC-F773-E135B57BFD15}"/>
              </a:ext>
            </a:extLst>
          </p:cNvPr>
          <p:cNvSpPr txBox="1"/>
          <p:nvPr/>
        </p:nvSpPr>
        <p:spPr>
          <a:xfrm>
            <a:off x="732073" y="4560055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번역</a:t>
            </a:r>
          </a:p>
        </p:txBody>
      </p:sp>
    </p:spTree>
    <p:extLst>
      <p:ext uri="{BB962C8B-B14F-4D97-AF65-F5344CB8AC3E}">
        <p14:creationId xmlns:p14="http://schemas.microsoft.com/office/powerpoint/2010/main" val="1555072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번역 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5CD2CF-42E9-1EEE-B24B-31A9C4D7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05" y="1990353"/>
            <a:ext cx="7448550" cy="73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3FA160-5B15-A7C1-DA86-73A36436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105" y="3877283"/>
            <a:ext cx="4467225" cy="619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3BC4D8-D1A4-02B1-653F-761DDD499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105" y="4509901"/>
            <a:ext cx="4114800" cy="561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C9A148-0193-0378-F62E-F46AF8E42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105" y="2761904"/>
            <a:ext cx="5667375" cy="5905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38E6F-CFCC-07FC-9412-F9D2106A3B3E}"/>
              </a:ext>
            </a:extLst>
          </p:cNvPr>
          <p:cNvSpPr/>
          <p:nvPr/>
        </p:nvSpPr>
        <p:spPr>
          <a:xfrm>
            <a:off x="3914775" y="4242481"/>
            <a:ext cx="638370" cy="19384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75B8D9-55DC-8D24-BC61-7CAAF6C9B3A9}"/>
              </a:ext>
            </a:extLst>
          </p:cNvPr>
          <p:cNvSpPr/>
          <p:nvPr/>
        </p:nvSpPr>
        <p:spPr>
          <a:xfrm>
            <a:off x="4402105" y="2361116"/>
            <a:ext cx="569167" cy="20480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C5D3EF-DC77-8546-8C8D-7575C17E06AD}"/>
              </a:ext>
            </a:extLst>
          </p:cNvPr>
          <p:cNvSpPr/>
          <p:nvPr/>
        </p:nvSpPr>
        <p:spPr>
          <a:xfrm>
            <a:off x="3748962" y="3109448"/>
            <a:ext cx="569167" cy="20480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1CBDB7-8F45-464E-52DF-32F81B8B62C7}"/>
              </a:ext>
            </a:extLst>
          </p:cNvPr>
          <p:cNvSpPr/>
          <p:nvPr/>
        </p:nvSpPr>
        <p:spPr>
          <a:xfrm>
            <a:off x="3950833" y="4847211"/>
            <a:ext cx="735467" cy="20480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7715D-0658-FE03-0731-DEA8F0BE2252}"/>
              </a:ext>
            </a:extLst>
          </p:cNvPr>
          <p:cNvSpPr txBox="1"/>
          <p:nvPr/>
        </p:nvSpPr>
        <p:spPr>
          <a:xfrm>
            <a:off x="732075" y="2126232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원문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4F99C-9498-BC1B-69AF-AD5ADE084A36}"/>
              </a:ext>
            </a:extLst>
          </p:cNvPr>
          <p:cNvSpPr txBox="1"/>
          <p:nvPr/>
        </p:nvSpPr>
        <p:spPr>
          <a:xfrm>
            <a:off x="732074" y="2826346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번역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1C71B-2455-EB5A-1294-E7B7BE61F0B6}"/>
              </a:ext>
            </a:extLst>
          </p:cNvPr>
          <p:cNvSpPr txBox="1"/>
          <p:nvPr/>
        </p:nvSpPr>
        <p:spPr>
          <a:xfrm>
            <a:off x="732073" y="3950240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원문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3EC74E-A754-FEBC-F773-E135B57BFD15}"/>
              </a:ext>
            </a:extLst>
          </p:cNvPr>
          <p:cNvSpPr txBox="1"/>
          <p:nvPr/>
        </p:nvSpPr>
        <p:spPr>
          <a:xfrm>
            <a:off x="732073" y="4560055"/>
            <a:ext cx="86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cs typeface="FreesiaUPC" panose="020B0502040204020203" pitchFamily="34" charset="-34"/>
              </a:rPr>
              <a:t>번역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D5F2AB-3A2F-28D2-85E1-1F22D4546691}"/>
              </a:ext>
            </a:extLst>
          </p:cNvPr>
          <p:cNvSpPr/>
          <p:nvPr/>
        </p:nvSpPr>
        <p:spPr>
          <a:xfrm>
            <a:off x="-2" y="3110797"/>
            <a:ext cx="12191999" cy="15216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4A5BF-C26D-BAD4-F8FC-10406B63CCB2}"/>
              </a:ext>
            </a:extLst>
          </p:cNvPr>
          <p:cNvSpPr txBox="1"/>
          <p:nvPr/>
        </p:nvSpPr>
        <p:spPr>
          <a:xfrm>
            <a:off x="-1" y="359184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cs typeface="FreesiaUPC" panose="020B0502040204020203" pitchFamily="34" charset="-34"/>
              </a:rPr>
              <a:t>번역이 제대로 되지 않았거나 일정하지 않음</a:t>
            </a:r>
          </a:p>
        </p:txBody>
      </p:sp>
    </p:spTree>
    <p:extLst>
      <p:ext uri="{BB962C8B-B14F-4D97-AF65-F5344CB8AC3E}">
        <p14:creationId xmlns:p14="http://schemas.microsoft.com/office/powerpoint/2010/main" val="395376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aph Station - Destinypedia, the Destiny wiki">
            <a:extLst>
              <a:ext uri="{FF2B5EF4-FFF2-40B4-BE49-F238E27FC236}">
                <a16:creationId xmlns:a16="http://schemas.microsoft.com/office/drawing/2014/main" id="{ABFC39AD-0E0D-4E38-553A-457D84E3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452EC8-3377-0A75-8D5B-E2CAAB72CF45}"/>
              </a:ext>
            </a:extLst>
          </p:cNvPr>
          <p:cNvSpPr/>
          <p:nvPr/>
        </p:nvSpPr>
        <p:spPr>
          <a:xfrm>
            <a:off x="0" y="1411035"/>
            <a:ext cx="12191999" cy="18192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B5520-DDD9-6EB3-A936-4851CC85669D}"/>
              </a:ext>
            </a:extLst>
          </p:cNvPr>
          <p:cNvSpPr txBox="1"/>
          <p:nvPr/>
        </p:nvSpPr>
        <p:spPr>
          <a:xfrm>
            <a:off x="1" y="1597397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9CF21A-36D4-547A-361A-7B492288CCDD}"/>
              </a:ext>
            </a:extLst>
          </p:cNvPr>
          <p:cNvSpPr/>
          <p:nvPr/>
        </p:nvSpPr>
        <p:spPr>
          <a:xfrm>
            <a:off x="0" y="330250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38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aph Station - Destinypedia, the Destiny wiki">
            <a:extLst>
              <a:ext uri="{FF2B5EF4-FFF2-40B4-BE49-F238E27FC236}">
                <a16:creationId xmlns:a16="http://schemas.microsoft.com/office/drawing/2014/main" id="{ABFC39AD-0E0D-4E38-553A-457D84E3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452EC8-3377-0A75-8D5B-E2CAAB72CF45}"/>
              </a:ext>
            </a:extLst>
          </p:cNvPr>
          <p:cNvSpPr/>
          <p:nvPr/>
        </p:nvSpPr>
        <p:spPr>
          <a:xfrm>
            <a:off x="0" y="1411035"/>
            <a:ext cx="5819775" cy="460743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B5520-DDD9-6EB3-A936-4851CC85669D}"/>
              </a:ext>
            </a:extLst>
          </p:cNvPr>
          <p:cNvSpPr txBox="1"/>
          <p:nvPr/>
        </p:nvSpPr>
        <p:spPr>
          <a:xfrm>
            <a:off x="481013" y="2314365"/>
            <a:ext cx="48577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cs typeface="FreesiaUPC" panose="020B0502040204020203" pitchFamily="34" charset="-34"/>
              </a:rPr>
              <a:t>DESTINY</a:t>
            </a:r>
            <a:r>
              <a:rPr lang="ko-KR" altLang="en-US" sz="8800" b="1" dirty="0">
                <a:solidFill>
                  <a:schemeClr val="bg1"/>
                </a:solidFill>
                <a:cs typeface="FreesiaUPC" panose="020B0502040204020203" pitchFamily="34" charset="-34"/>
              </a:rPr>
              <a:t> </a:t>
            </a:r>
            <a:r>
              <a:rPr lang="en-US" altLang="ko-KR" sz="8800" b="1" dirty="0">
                <a:solidFill>
                  <a:schemeClr val="bg1"/>
                </a:solidFill>
                <a:cs typeface="FreesiaUPC" panose="020B0502040204020203" pitchFamily="34" charset="-34"/>
              </a:rPr>
              <a:t>API</a:t>
            </a:r>
            <a:endParaRPr lang="ko-KR" altLang="en-US" sz="88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15A879-8848-7411-D14B-6FEBF4C5134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60A47-392B-BA4C-591C-D3A9AFDD797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CE7323-C25A-2116-5C0B-6F58E2B9C264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13D5AC-3C97-E3F4-1A78-92BB23E61AD7}"/>
              </a:ext>
            </a:extLst>
          </p:cNvPr>
          <p:cNvSpPr/>
          <p:nvPr/>
        </p:nvSpPr>
        <p:spPr>
          <a:xfrm>
            <a:off x="6372224" y="1411034"/>
            <a:ext cx="5819775" cy="460743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0B6E7-AA68-4A94-0ECD-352FFFE28A0D}"/>
              </a:ext>
            </a:extLst>
          </p:cNvPr>
          <p:cNvSpPr txBox="1"/>
          <p:nvPr/>
        </p:nvSpPr>
        <p:spPr>
          <a:xfrm>
            <a:off x="6853237" y="2314365"/>
            <a:ext cx="48577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cs typeface="FreesiaUPC" panose="020B0502040204020203" pitchFamily="34" charset="-34"/>
              </a:rPr>
              <a:t>Web</a:t>
            </a:r>
          </a:p>
          <a:p>
            <a:pPr algn="ctr"/>
            <a:r>
              <a:rPr lang="en-US" altLang="ko-KR" sz="8800" b="1" dirty="0">
                <a:solidFill>
                  <a:schemeClr val="bg1"/>
                </a:solidFill>
                <a:cs typeface="FreesiaUPC" panose="020B0502040204020203" pitchFamily="34" charset="-34"/>
              </a:rPr>
              <a:t>Crawling</a:t>
            </a:r>
            <a:endParaRPr lang="ko-KR" altLang="en-US" sz="88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92948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18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4CC707-E9BB-81FD-FD8C-156E8828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9150"/>
            <a:ext cx="12192000" cy="52197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30CB28B-3EB3-F23F-939A-369B4507C21E}"/>
              </a:ext>
            </a:extLst>
          </p:cNvPr>
          <p:cNvSpPr/>
          <p:nvPr/>
        </p:nvSpPr>
        <p:spPr>
          <a:xfrm>
            <a:off x="9867900" y="4391025"/>
            <a:ext cx="1438275" cy="74295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7DA0A50-E578-F72C-8562-AC0481C0BC01}"/>
              </a:ext>
            </a:extLst>
          </p:cNvPr>
          <p:cNvSpPr/>
          <p:nvPr/>
        </p:nvSpPr>
        <p:spPr>
          <a:xfrm>
            <a:off x="9105900" y="4604447"/>
            <a:ext cx="638175" cy="3161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0C5E09-160E-F125-25A5-69D77B7E02C8}"/>
              </a:ext>
            </a:extLst>
          </p:cNvPr>
          <p:cNvSpPr txBox="1"/>
          <p:nvPr/>
        </p:nvSpPr>
        <p:spPr>
          <a:xfrm>
            <a:off x="1524000" y="6338893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https://www.bungie.net/en/Application</a:t>
            </a:r>
          </a:p>
        </p:txBody>
      </p:sp>
    </p:spTree>
    <p:extLst>
      <p:ext uri="{BB962C8B-B14F-4D97-AF65-F5344CB8AC3E}">
        <p14:creationId xmlns:p14="http://schemas.microsoft.com/office/powerpoint/2010/main" val="3478228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34C4B4-2FF9-9539-71AF-10BF356AE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125"/>
            <a:ext cx="12192000" cy="5365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CD52C83-F5FC-E8E5-E4CB-723E0F62DB2B}"/>
              </a:ext>
            </a:extLst>
          </p:cNvPr>
          <p:cNvSpPr/>
          <p:nvPr/>
        </p:nvSpPr>
        <p:spPr>
          <a:xfrm>
            <a:off x="1266825" y="3466813"/>
            <a:ext cx="2628900" cy="231457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6F6A3B5-B010-AE02-4A8E-21A3D4A78070}"/>
              </a:ext>
            </a:extLst>
          </p:cNvPr>
          <p:cNvSpPr/>
          <p:nvPr/>
        </p:nvSpPr>
        <p:spPr>
          <a:xfrm>
            <a:off x="542925" y="4004372"/>
            <a:ext cx="638175" cy="3161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2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EDAAE2-B891-1C6F-4A85-54D9EB6D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12192000" cy="459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53BD14-D765-4B1D-9B76-509D8D34B3C5}"/>
              </a:ext>
            </a:extLst>
          </p:cNvPr>
          <p:cNvSpPr txBox="1"/>
          <p:nvPr/>
        </p:nvSpPr>
        <p:spPr>
          <a:xfrm>
            <a:off x="1524000" y="6338893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https://bungie-net.github.io/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038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E549A-06D8-4215-68E5-08D9F13A9ED1}"/>
              </a:ext>
            </a:extLst>
          </p:cNvPr>
          <p:cNvSpPr txBox="1"/>
          <p:nvPr/>
        </p:nvSpPr>
        <p:spPr>
          <a:xfrm>
            <a:off x="1524000" y="6338893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https://data.destinysets.com/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801193-156E-8431-EDAD-C80A465A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8875"/>
            <a:ext cx="12192000" cy="200025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670C41B-DC1D-1C8C-37AE-A1A77BB3E069}"/>
              </a:ext>
            </a:extLst>
          </p:cNvPr>
          <p:cNvSpPr/>
          <p:nvPr/>
        </p:nvSpPr>
        <p:spPr>
          <a:xfrm>
            <a:off x="11129335" y="2316795"/>
            <a:ext cx="1004326" cy="518791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F3D961B-FAB9-A2C6-ACB3-83C591064643}"/>
              </a:ext>
            </a:extLst>
          </p:cNvPr>
          <p:cNvSpPr/>
          <p:nvPr/>
        </p:nvSpPr>
        <p:spPr>
          <a:xfrm rot="2768134">
            <a:off x="10648950" y="1974401"/>
            <a:ext cx="638175" cy="3161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FCD14D3-7A1B-F546-2B82-4D207A51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F7A60B-88B7-C37B-D671-487FB70C1627}"/>
              </a:ext>
            </a:extLst>
          </p:cNvPr>
          <p:cNvSpPr/>
          <p:nvPr/>
        </p:nvSpPr>
        <p:spPr>
          <a:xfrm>
            <a:off x="0" y="1411035"/>
            <a:ext cx="12191999" cy="18192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C4EF5-0FF1-3835-3C75-AED3F6307E0A}"/>
              </a:ext>
            </a:extLst>
          </p:cNvPr>
          <p:cNvSpPr txBox="1"/>
          <p:nvPr/>
        </p:nvSpPr>
        <p:spPr>
          <a:xfrm>
            <a:off x="1" y="1597397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  <a:endParaRPr lang="ko-KR" altLang="en-US" sz="88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21004D-534F-36C1-0421-00CFA89D225C}"/>
              </a:ext>
            </a:extLst>
          </p:cNvPr>
          <p:cNvSpPr/>
          <p:nvPr/>
        </p:nvSpPr>
        <p:spPr>
          <a:xfrm>
            <a:off x="0" y="330250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4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132195-A120-9398-FB69-36F1CED8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7475"/>
            <a:ext cx="12192000" cy="40830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98CFD0-0257-FD16-3912-A5B311E5F314}"/>
              </a:ext>
            </a:extLst>
          </p:cNvPr>
          <p:cNvSpPr/>
          <p:nvPr/>
        </p:nvSpPr>
        <p:spPr>
          <a:xfrm>
            <a:off x="104774" y="2409539"/>
            <a:ext cx="2962275" cy="56226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358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FE5977-AC09-ED41-491E-4E45EB42F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9350"/>
            <a:ext cx="12192000" cy="2019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4BF4C5-FA15-B440-1EF3-D7B597892154}"/>
              </a:ext>
            </a:extLst>
          </p:cNvPr>
          <p:cNvSpPr/>
          <p:nvPr/>
        </p:nvSpPr>
        <p:spPr>
          <a:xfrm>
            <a:off x="3047999" y="3962114"/>
            <a:ext cx="1352551" cy="2860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ADAA32-632A-D5A9-27C8-1A934776316F}"/>
              </a:ext>
            </a:extLst>
          </p:cNvPr>
          <p:cNvSpPr/>
          <p:nvPr/>
        </p:nvSpPr>
        <p:spPr>
          <a:xfrm>
            <a:off x="11334750" y="2933414"/>
            <a:ext cx="685800" cy="2860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79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3C5A6D-B481-086A-4FC6-8BA3C95F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873"/>
            <a:ext cx="12192000" cy="56578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B95376-0B28-E15C-4488-1B93481422DA}"/>
              </a:ext>
            </a:extLst>
          </p:cNvPr>
          <p:cNvSpPr/>
          <p:nvPr/>
        </p:nvSpPr>
        <p:spPr>
          <a:xfrm>
            <a:off x="323849" y="4219289"/>
            <a:ext cx="5591176" cy="1622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94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82E430-B1CA-6625-936C-910EFB6E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77" y="801873"/>
            <a:ext cx="8745046" cy="57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28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82E430-B1CA-6625-936C-910EFB6E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77" y="801873"/>
            <a:ext cx="8745046" cy="57150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2B69675-F676-8042-B47C-C0A3482D19BF}"/>
              </a:ext>
            </a:extLst>
          </p:cNvPr>
          <p:cNvSpPr/>
          <p:nvPr/>
        </p:nvSpPr>
        <p:spPr>
          <a:xfrm>
            <a:off x="1504949" y="3404413"/>
            <a:ext cx="5591176" cy="1622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565F7-6090-7F38-5076-94A719A167D1}"/>
              </a:ext>
            </a:extLst>
          </p:cNvPr>
          <p:cNvSpPr/>
          <p:nvPr/>
        </p:nvSpPr>
        <p:spPr>
          <a:xfrm>
            <a:off x="1504949" y="4728388"/>
            <a:ext cx="5591176" cy="1622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29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526580-38A5-E6FB-CB50-603D2BB2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78" y="801875"/>
            <a:ext cx="8745044" cy="5715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342D284-9815-3217-A59C-E30A2EF814E0}"/>
              </a:ext>
            </a:extLst>
          </p:cNvPr>
          <p:cNvSpPr/>
          <p:nvPr/>
        </p:nvSpPr>
        <p:spPr>
          <a:xfrm flipH="1">
            <a:off x="7029449" y="2085975"/>
            <a:ext cx="3333749" cy="38480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1BF88F-C2DE-1CB4-08EF-A80460C4EE2F}"/>
              </a:ext>
            </a:extLst>
          </p:cNvPr>
          <p:cNvSpPr/>
          <p:nvPr/>
        </p:nvSpPr>
        <p:spPr>
          <a:xfrm>
            <a:off x="1809749" y="2429753"/>
            <a:ext cx="4981576" cy="16221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F25BC6-F5B6-9C3A-2F88-C522E8DC37F1}"/>
              </a:ext>
            </a:extLst>
          </p:cNvPr>
          <p:cNvSpPr/>
          <p:nvPr/>
        </p:nvSpPr>
        <p:spPr>
          <a:xfrm>
            <a:off x="2781299" y="1464925"/>
            <a:ext cx="790575" cy="30177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22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756AAE-4740-9EC1-B54D-C9FDF56C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638300"/>
            <a:ext cx="10144125" cy="3581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A3CC52-AC60-803D-9DAF-B0AEA1953BE2}"/>
              </a:ext>
            </a:extLst>
          </p:cNvPr>
          <p:cNvSpPr/>
          <p:nvPr/>
        </p:nvSpPr>
        <p:spPr>
          <a:xfrm flipH="1">
            <a:off x="2047873" y="2277810"/>
            <a:ext cx="3086101" cy="302761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510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B0F9CA3-9C57-596D-C173-EB1F5412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D3DE96-F52F-85EF-E96F-C787EB79E2D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861-AA16-0329-AFF7-4DE08A11A2A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DESTINY API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0C83D-A3E8-210E-5C33-FF87CF383D10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2688E8-9B99-B0DB-760C-F3E0687E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7758"/>
            <a:ext cx="12192000" cy="25224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92CD344-40EA-4D80-028B-FD2E3507E9E3}"/>
              </a:ext>
            </a:extLst>
          </p:cNvPr>
          <p:cNvSpPr/>
          <p:nvPr/>
        </p:nvSpPr>
        <p:spPr>
          <a:xfrm flipH="1">
            <a:off x="895349" y="3175828"/>
            <a:ext cx="2638424" cy="159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3D21E7-4EE8-E1A2-5E6D-55064A6CD215}"/>
              </a:ext>
            </a:extLst>
          </p:cNvPr>
          <p:cNvSpPr/>
          <p:nvPr/>
        </p:nvSpPr>
        <p:spPr>
          <a:xfrm flipH="1">
            <a:off x="6095998" y="3175828"/>
            <a:ext cx="3067051" cy="159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B9549F-8BDC-A16C-D692-7BA9287DA837}"/>
              </a:ext>
            </a:extLst>
          </p:cNvPr>
          <p:cNvSpPr/>
          <p:nvPr/>
        </p:nvSpPr>
        <p:spPr>
          <a:xfrm flipH="1">
            <a:off x="9239249" y="3175828"/>
            <a:ext cx="1200149" cy="159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8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987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4380D5-1432-956A-B5C9-50F0D405585A}"/>
              </a:ext>
            </a:extLst>
          </p:cNvPr>
          <p:cNvSpPr/>
          <p:nvPr/>
        </p:nvSpPr>
        <p:spPr>
          <a:xfrm>
            <a:off x="-2" y="1026616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C31A8-4DD6-E03E-828E-47998EEF818B}"/>
              </a:ext>
            </a:extLst>
          </p:cNvPr>
          <p:cNvSpPr txBox="1"/>
          <p:nvPr/>
        </p:nvSpPr>
        <p:spPr>
          <a:xfrm>
            <a:off x="1069178" y="1145408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cs typeface="FreesiaUPC" panose="020B0502040204020203" pitchFamily="34" charset="-34"/>
              </a:rPr>
              <a:t>DESTINY</a:t>
            </a:r>
            <a:r>
              <a:rPr lang="ko-KR" altLang="en-US" sz="2800" dirty="0">
                <a:cs typeface="FreesiaUPC" panose="020B0502040204020203" pitchFamily="34" charset="-34"/>
              </a:rPr>
              <a:t> </a:t>
            </a:r>
            <a:r>
              <a:rPr lang="en-US" altLang="ko-KR" sz="2800" dirty="0">
                <a:cs typeface="FreesiaUPC" panose="020B0502040204020203" pitchFamily="34" charset="-34"/>
              </a:rPr>
              <a:t>API</a:t>
            </a:r>
            <a:r>
              <a:rPr lang="ko-KR" altLang="en-US" sz="2800" dirty="0">
                <a:cs typeface="FreesiaUPC" panose="020B0502040204020203" pitchFamily="34" charset="-34"/>
              </a:rPr>
              <a:t>로 가져올 수 없는 자료들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A2A983-08D9-4204-A714-5FF38EECCD02}"/>
              </a:ext>
            </a:extLst>
          </p:cNvPr>
          <p:cNvSpPr/>
          <p:nvPr/>
        </p:nvSpPr>
        <p:spPr>
          <a:xfrm>
            <a:off x="6767510" y="3048598"/>
            <a:ext cx="4448175" cy="76080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0AA215-E6C0-B9A9-7703-CB1EE19533F7}"/>
              </a:ext>
            </a:extLst>
          </p:cNvPr>
          <p:cNvSpPr/>
          <p:nvPr/>
        </p:nvSpPr>
        <p:spPr>
          <a:xfrm>
            <a:off x="6767509" y="4503685"/>
            <a:ext cx="4448175" cy="76080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61C6DDD-F0F8-E774-C5BB-5151F7AEBB06}"/>
              </a:ext>
            </a:extLst>
          </p:cNvPr>
          <p:cNvSpPr/>
          <p:nvPr/>
        </p:nvSpPr>
        <p:spPr>
          <a:xfrm>
            <a:off x="833434" y="4503685"/>
            <a:ext cx="4448175" cy="76080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8D6B0E0-9502-0D88-C8BE-C07FA65F4302}"/>
              </a:ext>
            </a:extLst>
          </p:cNvPr>
          <p:cNvSpPr/>
          <p:nvPr/>
        </p:nvSpPr>
        <p:spPr>
          <a:xfrm>
            <a:off x="833435" y="3048598"/>
            <a:ext cx="4448175" cy="76080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F6D32-092F-D894-21C3-9F3013468DB8}"/>
              </a:ext>
            </a:extLst>
          </p:cNvPr>
          <p:cNvSpPr txBox="1"/>
          <p:nvPr/>
        </p:nvSpPr>
        <p:spPr>
          <a:xfrm>
            <a:off x="8266507" y="3167390"/>
            <a:ext cx="145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cs typeface="FreesiaUPC" panose="020B0502040204020203" pitchFamily="34" charset="-34"/>
              </a:rPr>
              <a:t>웹소설</a:t>
            </a:r>
            <a:endParaRPr lang="ko-KR" altLang="en-US" sz="2800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2742D-3B45-1CA1-E082-13F27A7673A0}"/>
              </a:ext>
            </a:extLst>
          </p:cNvPr>
          <p:cNvSpPr txBox="1"/>
          <p:nvPr/>
        </p:nvSpPr>
        <p:spPr>
          <a:xfrm>
            <a:off x="2194318" y="4622477"/>
            <a:ext cx="1726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FreesiaUPC" panose="020B0502040204020203" pitchFamily="34" charset="-34"/>
              </a:rPr>
              <a:t>출판소설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A9625-9A3E-A21C-356C-03410B7C56C1}"/>
              </a:ext>
            </a:extLst>
          </p:cNvPr>
          <p:cNvSpPr txBox="1"/>
          <p:nvPr/>
        </p:nvSpPr>
        <p:spPr>
          <a:xfrm>
            <a:off x="1684733" y="3167390"/>
            <a:ext cx="2745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cs typeface="FreesiaUPC" panose="020B0502040204020203" pitchFamily="34" charset="-34"/>
              </a:rPr>
              <a:t>DESTINY1 </a:t>
            </a:r>
            <a:r>
              <a:rPr lang="ko-KR" altLang="en-US" sz="2800" dirty="0">
                <a:solidFill>
                  <a:schemeClr val="bg1"/>
                </a:solidFill>
                <a:cs typeface="FreesiaUPC" panose="020B0502040204020203" pitchFamily="34" charset="-34"/>
              </a:rPr>
              <a:t>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3AB73-4F67-257B-677B-3FA8BC3F964B}"/>
              </a:ext>
            </a:extLst>
          </p:cNvPr>
          <p:cNvSpPr txBox="1"/>
          <p:nvPr/>
        </p:nvSpPr>
        <p:spPr>
          <a:xfrm>
            <a:off x="6805608" y="4627995"/>
            <a:ext cx="4371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cs typeface="FreesiaUPC" panose="020B0502040204020203" pitchFamily="34" charset="-34"/>
              </a:rPr>
              <a:t>게임 내 대사 및 스크립트</a:t>
            </a:r>
          </a:p>
        </p:txBody>
      </p:sp>
    </p:spTree>
    <p:extLst>
      <p:ext uri="{BB962C8B-B14F-4D97-AF65-F5344CB8AC3E}">
        <p14:creationId xmlns:p14="http://schemas.microsoft.com/office/powerpoint/2010/main" val="2119150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1411035"/>
            <a:ext cx="12191999" cy="18192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1597397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330250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183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9B5F13-07F8-9AAE-D620-1601D3F8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980"/>
            <a:ext cx="12192000" cy="3841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85AC09-5A7C-101E-3D5A-4777510C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801873"/>
            <a:ext cx="12192000" cy="2647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20A04B-2CC3-F2E1-194E-067912A53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03962"/>
            <a:ext cx="12192000" cy="142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9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4380D5-1432-956A-B5C9-50F0D405585A}"/>
              </a:ext>
            </a:extLst>
          </p:cNvPr>
          <p:cNvSpPr/>
          <p:nvPr/>
        </p:nvSpPr>
        <p:spPr>
          <a:xfrm>
            <a:off x="-2" y="1026616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C31A8-4DD6-E03E-828E-47998EEF818B}"/>
              </a:ext>
            </a:extLst>
          </p:cNvPr>
          <p:cNvSpPr txBox="1"/>
          <p:nvPr/>
        </p:nvSpPr>
        <p:spPr>
          <a:xfrm>
            <a:off x="104775" y="1145408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DESTINYPEDIA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A2A983-08D9-4204-A714-5FF38EECCD02}"/>
              </a:ext>
            </a:extLst>
          </p:cNvPr>
          <p:cNvSpPr/>
          <p:nvPr/>
        </p:nvSpPr>
        <p:spPr>
          <a:xfrm>
            <a:off x="4686296" y="2081945"/>
            <a:ext cx="2819408" cy="41354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0AA215-E6C0-B9A9-7703-CB1EE19533F7}"/>
              </a:ext>
            </a:extLst>
          </p:cNvPr>
          <p:cNvSpPr/>
          <p:nvPr/>
        </p:nvSpPr>
        <p:spPr>
          <a:xfrm>
            <a:off x="4686296" y="4839240"/>
            <a:ext cx="2819408" cy="41354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61C6DDD-F0F8-E774-C5BB-5151F7AEBB06}"/>
              </a:ext>
            </a:extLst>
          </p:cNvPr>
          <p:cNvSpPr/>
          <p:nvPr/>
        </p:nvSpPr>
        <p:spPr>
          <a:xfrm>
            <a:off x="8587351" y="2081945"/>
            <a:ext cx="2819408" cy="41354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8D6B0E0-9502-0D88-C8BE-C07FA65F4302}"/>
              </a:ext>
            </a:extLst>
          </p:cNvPr>
          <p:cNvSpPr/>
          <p:nvPr/>
        </p:nvSpPr>
        <p:spPr>
          <a:xfrm>
            <a:off x="785241" y="2081945"/>
            <a:ext cx="2819408" cy="41354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F6D32-092F-D894-21C3-9F3013468DB8}"/>
              </a:ext>
            </a:extLst>
          </p:cNvPr>
          <p:cNvSpPr txBox="1"/>
          <p:nvPr/>
        </p:nvSpPr>
        <p:spPr>
          <a:xfrm>
            <a:off x="5636412" y="2104371"/>
            <a:ext cx="91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cs typeface="FreesiaUPC" panose="020B0502040204020203" pitchFamily="34" charset="-34"/>
              </a:rPr>
              <a:t>웹소설</a:t>
            </a:r>
            <a:endParaRPr lang="ko-KR" altLang="en-US" sz="1600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2742D-3B45-1CA1-E082-13F27A7673A0}"/>
              </a:ext>
            </a:extLst>
          </p:cNvPr>
          <p:cNvSpPr txBox="1"/>
          <p:nvPr/>
        </p:nvSpPr>
        <p:spPr>
          <a:xfrm>
            <a:off x="9449926" y="2104371"/>
            <a:ext cx="109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cs typeface="FreesiaUPC" panose="020B0502040204020203" pitchFamily="34" charset="-34"/>
              </a:rPr>
              <a:t>출판소설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A9625-9A3E-A21C-356C-03410B7C56C1}"/>
              </a:ext>
            </a:extLst>
          </p:cNvPr>
          <p:cNvSpPr txBox="1"/>
          <p:nvPr/>
        </p:nvSpPr>
        <p:spPr>
          <a:xfrm>
            <a:off x="1324823" y="2104371"/>
            <a:ext cx="1740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FreesiaUPC" panose="020B0502040204020203" pitchFamily="34" charset="-34"/>
              </a:rPr>
              <a:t>DESTINY1 </a:t>
            </a:r>
            <a:r>
              <a:rPr lang="ko-KR" altLang="en-US" sz="1600" dirty="0">
                <a:solidFill>
                  <a:schemeClr val="bg1"/>
                </a:solidFill>
                <a:cs typeface="FreesiaUPC" panose="020B0502040204020203" pitchFamily="34" charset="-34"/>
              </a:rPr>
              <a:t>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3AB73-4F67-257B-677B-3FA8BC3F964B}"/>
              </a:ext>
            </a:extLst>
          </p:cNvPr>
          <p:cNvSpPr txBox="1"/>
          <p:nvPr/>
        </p:nvSpPr>
        <p:spPr>
          <a:xfrm>
            <a:off x="4710444" y="4867184"/>
            <a:ext cx="277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cs typeface="FreesiaUPC" panose="020B0502040204020203" pitchFamily="34" charset="-34"/>
              </a:rPr>
              <a:t>게임 내 대사 및 스크립트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45CA82-E25E-64A5-D020-2B75C1A180F5}"/>
              </a:ext>
            </a:extLst>
          </p:cNvPr>
          <p:cNvSpPr/>
          <p:nvPr/>
        </p:nvSpPr>
        <p:spPr>
          <a:xfrm>
            <a:off x="-2" y="375853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27CAD-B586-4796-385A-439C002AA7D8}"/>
              </a:ext>
            </a:extLst>
          </p:cNvPr>
          <p:cNvSpPr txBox="1"/>
          <p:nvPr/>
        </p:nvSpPr>
        <p:spPr>
          <a:xfrm>
            <a:off x="104775" y="387733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Destiny Lore Vault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05BF23-4ABD-C3D1-AA6F-B817F49135F7}"/>
              </a:ext>
            </a:extLst>
          </p:cNvPr>
          <p:cNvSpPr/>
          <p:nvPr/>
        </p:nvSpPr>
        <p:spPr>
          <a:xfrm>
            <a:off x="2705313" y="2820480"/>
            <a:ext cx="2819408" cy="413544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E279DD-C93D-EB9C-ABF4-5E088D3B3AA7}"/>
              </a:ext>
            </a:extLst>
          </p:cNvPr>
          <p:cNvSpPr txBox="1"/>
          <p:nvPr/>
        </p:nvSpPr>
        <p:spPr>
          <a:xfrm>
            <a:off x="3244895" y="2857975"/>
            <a:ext cx="1740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FreesiaUPC" panose="020B0502040204020203" pitchFamily="34" charset="-34"/>
              </a:rPr>
              <a:t>Selenium</a:t>
            </a:r>
            <a:endParaRPr lang="ko-KR" altLang="en-US" sz="1600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E26E95-4000-8FE0-CF9D-438471026730}"/>
              </a:ext>
            </a:extLst>
          </p:cNvPr>
          <p:cNvSpPr/>
          <p:nvPr/>
        </p:nvSpPr>
        <p:spPr>
          <a:xfrm>
            <a:off x="6630518" y="2820480"/>
            <a:ext cx="2819408" cy="413544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E79F2C-314F-5EB7-7797-3DB46DD28896}"/>
              </a:ext>
            </a:extLst>
          </p:cNvPr>
          <p:cNvSpPr txBox="1"/>
          <p:nvPr/>
        </p:nvSpPr>
        <p:spPr>
          <a:xfrm>
            <a:off x="7170100" y="2857975"/>
            <a:ext cx="1740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FreesiaUPC" panose="020B0502040204020203" pitchFamily="34" charset="-34"/>
              </a:rPr>
              <a:t>Beautiful Soup</a:t>
            </a:r>
            <a:endParaRPr lang="ko-KR" altLang="en-US" sz="1600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699D134-1096-340D-1D70-4A097D05203A}"/>
              </a:ext>
            </a:extLst>
          </p:cNvPr>
          <p:cNvSpPr/>
          <p:nvPr/>
        </p:nvSpPr>
        <p:spPr>
          <a:xfrm>
            <a:off x="4686296" y="5575619"/>
            <a:ext cx="2819408" cy="413544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C8B32-D65D-0D0C-22FE-309E52B949BA}"/>
              </a:ext>
            </a:extLst>
          </p:cNvPr>
          <p:cNvSpPr txBox="1"/>
          <p:nvPr/>
        </p:nvSpPr>
        <p:spPr>
          <a:xfrm>
            <a:off x="5021900" y="5613114"/>
            <a:ext cx="214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FreesiaUPC" panose="020B0502040204020203" pitchFamily="34" charset="-34"/>
              </a:rPr>
              <a:t>YouTube Data API v3</a:t>
            </a:r>
          </a:p>
        </p:txBody>
      </p:sp>
    </p:spTree>
    <p:extLst>
      <p:ext uri="{BB962C8B-B14F-4D97-AF65-F5344CB8AC3E}">
        <p14:creationId xmlns:p14="http://schemas.microsoft.com/office/powerpoint/2010/main" val="1623228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4380D5-1432-956A-B5C9-50F0D405585A}"/>
              </a:ext>
            </a:extLst>
          </p:cNvPr>
          <p:cNvSpPr/>
          <p:nvPr/>
        </p:nvSpPr>
        <p:spPr>
          <a:xfrm>
            <a:off x="-2" y="1026616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C31A8-4DD6-E03E-828E-47998EEF818B}"/>
              </a:ext>
            </a:extLst>
          </p:cNvPr>
          <p:cNvSpPr txBox="1"/>
          <p:nvPr/>
        </p:nvSpPr>
        <p:spPr>
          <a:xfrm>
            <a:off x="104775" y="1145408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DESTINYPEDIA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A2A983-08D9-4204-A714-5FF38EECCD02}"/>
              </a:ext>
            </a:extLst>
          </p:cNvPr>
          <p:cNvSpPr/>
          <p:nvPr/>
        </p:nvSpPr>
        <p:spPr>
          <a:xfrm>
            <a:off x="4686296" y="2081945"/>
            <a:ext cx="2819408" cy="41354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0AA215-E6C0-B9A9-7703-CB1EE19533F7}"/>
              </a:ext>
            </a:extLst>
          </p:cNvPr>
          <p:cNvSpPr/>
          <p:nvPr/>
        </p:nvSpPr>
        <p:spPr>
          <a:xfrm>
            <a:off x="4686296" y="4839240"/>
            <a:ext cx="2819408" cy="41354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61C6DDD-F0F8-E774-C5BB-5151F7AEBB06}"/>
              </a:ext>
            </a:extLst>
          </p:cNvPr>
          <p:cNvSpPr/>
          <p:nvPr/>
        </p:nvSpPr>
        <p:spPr>
          <a:xfrm>
            <a:off x="8587351" y="2081945"/>
            <a:ext cx="2819408" cy="41354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8D6B0E0-9502-0D88-C8BE-C07FA65F4302}"/>
              </a:ext>
            </a:extLst>
          </p:cNvPr>
          <p:cNvSpPr/>
          <p:nvPr/>
        </p:nvSpPr>
        <p:spPr>
          <a:xfrm>
            <a:off x="785241" y="2081945"/>
            <a:ext cx="2819408" cy="413544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F6D32-092F-D894-21C3-9F3013468DB8}"/>
              </a:ext>
            </a:extLst>
          </p:cNvPr>
          <p:cNvSpPr txBox="1"/>
          <p:nvPr/>
        </p:nvSpPr>
        <p:spPr>
          <a:xfrm>
            <a:off x="5636412" y="2104371"/>
            <a:ext cx="91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cs typeface="FreesiaUPC" panose="020B0502040204020203" pitchFamily="34" charset="-34"/>
              </a:rPr>
              <a:t>웹소설</a:t>
            </a:r>
            <a:endParaRPr lang="ko-KR" altLang="en-US" sz="1600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2742D-3B45-1CA1-E082-13F27A7673A0}"/>
              </a:ext>
            </a:extLst>
          </p:cNvPr>
          <p:cNvSpPr txBox="1"/>
          <p:nvPr/>
        </p:nvSpPr>
        <p:spPr>
          <a:xfrm>
            <a:off x="9449926" y="2104371"/>
            <a:ext cx="109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cs typeface="FreesiaUPC" panose="020B0502040204020203" pitchFamily="34" charset="-34"/>
              </a:rPr>
              <a:t>출판소설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A9625-9A3E-A21C-356C-03410B7C56C1}"/>
              </a:ext>
            </a:extLst>
          </p:cNvPr>
          <p:cNvSpPr txBox="1"/>
          <p:nvPr/>
        </p:nvSpPr>
        <p:spPr>
          <a:xfrm>
            <a:off x="1324823" y="2104371"/>
            <a:ext cx="1740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FreesiaUPC" panose="020B0502040204020203" pitchFamily="34" charset="-34"/>
              </a:rPr>
              <a:t>DESTINY1 </a:t>
            </a:r>
            <a:r>
              <a:rPr lang="ko-KR" altLang="en-US" sz="1600" dirty="0">
                <a:solidFill>
                  <a:schemeClr val="bg1"/>
                </a:solidFill>
                <a:cs typeface="FreesiaUPC" panose="020B0502040204020203" pitchFamily="34" charset="-34"/>
              </a:rPr>
              <a:t>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3AB73-4F67-257B-677B-3FA8BC3F964B}"/>
              </a:ext>
            </a:extLst>
          </p:cNvPr>
          <p:cNvSpPr txBox="1"/>
          <p:nvPr/>
        </p:nvSpPr>
        <p:spPr>
          <a:xfrm>
            <a:off x="4710444" y="4867184"/>
            <a:ext cx="277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cs typeface="FreesiaUPC" panose="020B0502040204020203" pitchFamily="34" charset="-34"/>
              </a:rPr>
              <a:t>게임 내 대사 및 스크립트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45CA82-E25E-64A5-D020-2B75C1A180F5}"/>
              </a:ext>
            </a:extLst>
          </p:cNvPr>
          <p:cNvSpPr/>
          <p:nvPr/>
        </p:nvSpPr>
        <p:spPr>
          <a:xfrm>
            <a:off x="-2" y="375853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27CAD-B586-4796-385A-439C002AA7D8}"/>
              </a:ext>
            </a:extLst>
          </p:cNvPr>
          <p:cNvSpPr txBox="1"/>
          <p:nvPr/>
        </p:nvSpPr>
        <p:spPr>
          <a:xfrm>
            <a:off x="104775" y="387733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Destiny Lore Vault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05BF23-4ABD-C3D1-AA6F-B817F49135F7}"/>
              </a:ext>
            </a:extLst>
          </p:cNvPr>
          <p:cNvSpPr/>
          <p:nvPr/>
        </p:nvSpPr>
        <p:spPr>
          <a:xfrm>
            <a:off x="2705313" y="2820480"/>
            <a:ext cx="2819408" cy="413544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E279DD-C93D-EB9C-ABF4-5E088D3B3AA7}"/>
              </a:ext>
            </a:extLst>
          </p:cNvPr>
          <p:cNvSpPr txBox="1"/>
          <p:nvPr/>
        </p:nvSpPr>
        <p:spPr>
          <a:xfrm>
            <a:off x="3244895" y="2857975"/>
            <a:ext cx="1740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FreesiaUPC" panose="020B0502040204020203" pitchFamily="34" charset="-34"/>
              </a:rPr>
              <a:t>Selenium</a:t>
            </a:r>
            <a:endParaRPr lang="ko-KR" altLang="en-US" sz="1600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E26E95-4000-8FE0-CF9D-438471026730}"/>
              </a:ext>
            </a:extLst>
          </p:cNvPr>
          <p:cNvSpPr/>
          <p:nvPr/>
        </p:nvSpPr>
        <p:spPr>
          <a:xfrm>
            <a:off x="6630518" y="2820480"/>
            <a:ext cx="2819408" cy="413544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E79F2C-314F-5EB7-7797-3DB46DD28896}"/>
              </a:ext>
            </a:extLst>
          </p:cNvPr>
          <p:cNvSpPr txBox="1"/>
          <p:nvPr/>
        </p:nvSpPr>
        <p:spPr>
          <a:xfrm>
            <a:off x="7170100" y="2857975"/>
            <a:ext cx="1740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FreesiaUPC" panose="020B0502040204020203" pitchFamily="34" charset="-34"/>
              </a:rPr>
              <a:t>Beautiful Soup</a:t>
            </a:r>
            <a:endParaRPr lang="ko-KR" altLang="en-US" sz="1600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699D134-1096-340D-1D70-4A097D05203A}"/>
              </a:ext>
            </a:extLst>
          </p:cNvPr>
          <p:cNvSpPr/>
          <p:nvPr/>
        </p:nvSpPr>
        <p:spPr>
          <a:xfrm>
            <a:off x="4686296" y="5575619"/>
            <a:ext cx="2819408" cy="413544"/>
          </a:xfrm>
          <a:prstGeom prst="round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C8B32-D65D-0D0C-22FE-309E52B949BA}"/>
              </a:ext>
            </a:extLst>
          </p:cNvPr>
          <p:cNvSpPr txBox="1"/>
          <p:nvPr/>
        </p:nvSpPr>
        <p:spPr>
          <a:xfrm>
            <a:off x="5021900" y="5613114"/>
            <a:ext cx="214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FreesiaUPC" panose="020B0502040204020203" pitchFamily="34" charset="-34"/>
              </a:rPr>
              <a:t>YouTube Data API v3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6252AC5-3F9A-E6D0-5C64-58CC4AD4D4D9}"/>
              </a:ext>
            </a:extLst>
          </p:cNvPr>
          <p:cNvCxnSpPr/>
          <p:nvPr/>
        </p:nvCxnSpPr>
        <p:spPr>
          <a:xfrm flipV="1">
            <a:off x="9320779" y="1936292"/>
            <a:ext cx="1352550" cy="70485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0476D84-379D-7CB6-7674-F3A3C764DDCE}"/>
              </a:ext>
            </a:extLst>
          </p:cNvPr>
          <p:cNvCxnSpPr>
            <a:cxnSpLocks/>
          </p:cNvCxnSpPr>
          <p:nvPr/>
        </p:nvCxnSpPr>
        <p:spPr>
          <a:xfrm>
            <a:off x="9385353" y="2029381"/>
            <a:ext cx="1287976" cy="499139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33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F709D4-3A47-3218-7613-C547C9AB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" y="801874"/>
            <a:ext cx="5878616" cy="593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26C21FF-2857-FB49-982F-69E2371B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7" y="876301"/>
            <a:ext cx="7104447" cy="439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8BB2952-424E-75EC-47FE-8415AA60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5981699"/>
            <a:ext cx="28860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4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8" descr="weblore crawling2&#10;">
            <a:extLst>
              <a:ext uri="{FF2B5EF4-FFF2-40B4-BE49-F238E27FC236}">
                <a16:creationId xmlns:a16="http://schemas.microsoft.com/office/drawing/2014/main" id="{40AB6D56-EA91-057B-30CF-6F6D201B8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823567"/>
            <a:ext cx="7572375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210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02AD71-4DBF-6344-5C0B-45C828F2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1538"/>
            <a:ext cx="12192000" cy="318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953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02AD71-4DBF-6344-5C0B-45C828F2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1538"/>
            <a:ext cx="12192000" cy="318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D88766-7EDF-7A8E-9E86-B7C6DBF58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8813"/>
            <a:ext cx="12192000" cy="322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207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02AD71-4DBF-6344-5C0B-45C828F2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1538"/>
            <a:ext cx="12192000" cy="318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D88766-7EDF-7A8E-9E86-B7C6DBF58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8813"/>
            <a:ext cx="12192000" cy="322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485D5F-643D-AD35-729D-5F943C2E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284863"/>
            <a:ext cx="7626847" cy="481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117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2F499C6-8CF8-F6AD-3EA6-FCD81A398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12192000" cy="26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96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2F499C6-8CF8-F6AD-3EA6-FCD81A398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12192000" cy="26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572339C-388D-DB97-4E8B-CC35A1C2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4972"/>
            <a:ext cx="12192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79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B5C937-1FB6-2DD1-E63B-12B267D488DB}"/>
              </a:ext>
            </a:extLst>
          </p:cNvPr>
          <p:cNvSpPr txBox="1"/>
          <p:nvPr/>
        </p:nvSpPr>
        <p:spPr>
          <a:xfrm>
            <a:off x="4071937" y="3433673"/>
            <a:ext cx="404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cs typeface="FreesiaUPC" panose="020B0502040204020203" pitchFamily="34" charset="-34"/>
              </a:rPr>
              <a:t>게임 </a:t>
            </a:r>
            <a:r>
              <a:rPr lang="en-US" altLang="ko-KR" sz="3600" b="1" dirty="0">
                <a:solidFill>
                  <a:schemeClr val="bg1"/>
                </a:solidFill>
                <a:cs typeface="FreesiaUPC" panose="020B0502040204020203" pitchFamily="34" charset="-34"/>
              </a:rPr>
              <a:t>DESTINY</a:t>
            </a:r>
            <a:endParaRPr lang="ko-KR" altLang="en-US" sz="36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pic>
        <p:nvPicPr>
          <p:cNvPr id="15" name="그림 14" descr="콘서트, 악기, 모니터, 음악이(가) 표시된 사진&#10;&#10;자동 생성된 설명">
            <a:extLst>
              <a:ext uri="{FF2B5EF4-FFF2-40B4-BE49-F238E27FC236}">
                <a16:creationId xmlns:a16="http://schemas.microsoft.com/office/drawing/2014/main" id="{407D5193-FCE7-8A7E-E399-C28FECE5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7" y="1985951"/>
            <a:ext cx="4114075" cy="2291978"/>
          </a:xfrm>
          <a:prstGeom prst="rect">
            <a:avLst/>
          </a:prstGeom>
        </p:spPr>
      </p:pic>
      <p:pic>
        <p:nvPicPr>
          <p:cNvPr id="16" name="그림 15" descr="스크린샷, PC 게임, 전략 비디오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51EA8203-15EE-FD06-53B1-0D715D0D4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26" y="839962"/>
            <a:ext cx="4068600" cy="2291978"/>
          </a:xfrm>
          <a:prstGeom prst="rect">
            <a:avLst/>
          </a:prstGeom>
        </p:spPr>
      </p:pic>
      <p:pic>
        <p:nvPicPr>
          <p:cNvPr id="17" name="그림 16" descr="스크린샷, 거리, 음악이(가) 표시된 사진&#10;&#10;자동 생성된 설명">
            <a:extLst>
              <a:ext uri="{FF2B5EF4-FFF2-40B4-BE49-F238E27FC236}">
                <a16:creationId xmlns:a16="http://schemas.microsoft.com/office/drawing/2014/main" id="{52DA9A21-F1D4-D073-8CB5-8E7B5FC74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69" y="4334712"/>
            <a:ext cx="4070657" cy="2283539"/>
          </a:xfrm>
          <a:prstGeom prst="rect">
            <a:avLst/>
          </a:prstGeom>
        </p:spPr>
      </p:pic>
      <p:pic>
        <p:nvPicPr>
          <p:cNvPr id="14" name="그림 13" descr="PC 게임, 전략 비디오 게임, 디지털 합성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5B607E70-214E-4AF8-9A49-5A80FC11C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73" y="2859594"/>
            <a:ext cx="4061630" cy="228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66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2F499C6-8CF8-F6AD-3EA6-FCD81A398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12192000" cy="26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572339C-388D-DB97-4E8B-CC35A1C2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4972"/>
            <a:ext cx="12192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CC73F0-EDAE-5C2B-3497-A6B7BA39E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12" y="1346868"/>
            <a:ext cx="62388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88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7D51F0-ED69-EFAE-D64C-AFB4CAD5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1" y="801873"/>
            <a:ext cx="9248775" cy="55571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636BF5-DEEA-079B-5935-1F3FE97CFB93}"/>
              </a:ext>
            </a:extLst>
          </p:cNvPr>
          <p:cNvSpPr/>
          <p:nvPr/>
        </p:nvSpPr>
        <p:spPr>
          <a:xfrm>
            <a:off x="1091683" y="3001093"/>
            <a:ext cx="10282334" cy="219605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88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2C820-A330-7DD8-EF3B-5EBF5902BF3B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29680-0447-0492-B367-BD998C248E4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YouTube Data API v3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5E4416-A5F4-CBF1-7578-2EBC4F38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2721"/>
            <a:ext cx="12192000" cy="3727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4CE9FB5-6369-EB51-4F02-B12BFE1ABB3D}"/>
              </a:ext>
            </a:extLst>
          </p:cNvPr>
          <p:cNvSpPr/>
          <p:nvPr/>
        </p:nvSpPr>
        <p:spPr>
          <a:xfrm>
            <a:off x="1295400" y="2078906"/>
            <a:ext cx="1323976" cy="47354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4C72113-36AA-B1D8-510D-C09F3A191E66}"/>
              </a:ext>
            </a:extLst>
          </p:cNvPr>
          <p:cNvSpPr/>
          <p:nvPr/>
        </p:nvSpPr>
        <p:spPr>
          <a:xfrm rot="11535846">
            <a:off x="2721622" y="2435226"/>
            <a:ext cx="638175" cy="3161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FFB1D1-A5D2-5A08-534D-33A8F1CBCE22}"/>
              </a:ext>
            </a:extLst>
          </p:cNvPr>
          <p:cNvSpPr/>
          <p:nvPr/>
        </p:nvSpPr>
        <p:spPr>
          <a:xfrm>
            <a:off x="1657349" y="3669581"/>
            <a:ext cx="10476311" cy="6466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784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2C820-A330-7DD8-EF3B-5EBF5902BF3B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29680-0447-0492-B367-BD998C248E4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YouTube Data API v3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6B043B-F7B5-2805-62D3-13A5D94FE5BE}"/>
              </a:ext>
            </a:extLst>
          </p:cNvPr>
          <p:cNvSpPr/>
          <p:nvPr/>
        </p:nvSpPr>
        <p:spPr>
          <a:xfrm>
            <a:off x="104775" y="3022544"/>
            <a:ext cx="5423220" cy="15774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73F17-871D-9BFA-86B8-56F303873EB9}"/>
              </a:ext>
            </a:extLst>
          </p:cNvPr>
          <p:cNvSpPr txBox="1"/>
          <p:nvPr/>
        </p:nvSpPr>
        <p:spPr>
          <a:xfrm>
            <a:off x="209550" y="3141337"/>
            <a:ext cx="5174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cs typeface="FreesiaUPC" panose="020B0502040204020203" pitchFamily="34" charset="-34"/>
              </a:rPr>
              <a:t>한번에 가져올 때 </a:t>
            </a:r>
            <a:r>
              <a:rPr lang="en-US" altLang="ko-KR" sz="2800" dirty="0">
                <a:cs typeface="FreesiaUPC" panose="020B0502040204020203" pitchFamily="34" charset="-34"/>
              </a:rPr>
              <a:t>500</a:t>
            </a:r>
            <a:r>
              <a:rPr lang="ko-KR" altLang="en-US" sz="2800" dirty="0">
                <a:cs typeface="FreesiaUPC" panose="020B0502040204020203" pitchFamily="34" charset="-34"/>
              </a:rPr>
              <a:t>개 제한</a:t>
            </a:r>
            <a:r>
              <a:rPr lang="en-US" altLang="ko-KR" sz="2800" dirty="0">
                <a:cs typeface="FreesiaUPC" panose="020B0502040204020203" pitchFamily="34" charset="-34"/>
              </a:rPr>
              <a:t>!</a:t>
            </a:r>
          </a:p>
          <a:p>
            <a:pPr algn="ctr"/>
            <a:endParaRPr lang="en-US" altLang="ko-KR" sz="2800" dirty="0">
              <a:cs typeface="FreesiaUPC" panose="020B0502040204020203" pitchFamily="34" charset="-34"/>
            </a:endParaRPr>
          </a:p>
          <a:p>
            <a:pPr algn="ctr"/>
            <a:r>
              <a:rPr lang="ko-KR" altLang="en-US" sz="2800" dirty="0">
                <a:cs typeface="FreesiaUPC" panose="020B0502040204020203" pitchFamily="34" charset="-34"/>
              </a:rPr>
              <a:t>재생목록 별로 가져오기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DD8D5E-CAC9-6418-A179-709437C5C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343" y="395287"/>
            <a:ext cx="58102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7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2C820-A330-7DD8-EF3B-5EBF5902BF3B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29680-0447-0492-B367-BD998C248E4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YouTube Data API v3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C942FE-94DC-B378-9CDB-6CA9E6B9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093" y="152400"/>
            <a:ext cx="5143500" cy="6553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795F929-2001-9D77-270A-522D076C8787}"/>
              </a:ext>
            </a:extLst>
          </p:cNvPr>
          <p:cNvSpPr/>
          <p:nvPr/>
        </p:nvSpPr>
        <p:spPr>
          <a:xfrm>
            <a:off x="104774" y="3022544"/>
            <a:ext cx="6472912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1B7AA-EBD6-3490-D585-25BB0DBB4960}"/>
              </a:ext>
            </a:extLst>
          </p:cNvPr>
          <p:cNvSpPr txBox="1"/>
          <p:nvPr/>
        </p:nvSpPr>
        <p:spPr>
          <a:xfrm>
            <a:off x="293515" y="3167390"/>
            <a:ext cx="6095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cs typeface="FreesiaUPC" panose="020B0502040204020203" pitchFamily="34" charset="-34"/>
              </a:rPr>
              <a:t>영상의 </a:t>
            </a:r>
            <a:r>
              <a:rPr lang="en-US" altLang="ko-KR" sz="2800" dirty="0">
                <a:cs typeface="FreesiaUPC" panose="020B0502040204020203" pitchFamily="34" charset="-34"/>
              </a:rPr>
              <a:t>ID, </a:t>
            </a:r>
            <a:r>
              <a:rPr lang="ko-KR" altLang="en-US" sz="2800" dirty="0">
                <a:cs typeface="FreesiaUPC" panose="020B0502040204020203" pitchFamily="34" charset="-34"/>
              </a:rPr>
              <a:t>제목</a:t>
            </a:r>
            <a:r>
              <a:rPr lang="en-US" altLang="ko-KR" sz="2800" dirty="0">
                <a:cs typeface="FreesiaUPC" panose="020B0502040204020203" pitchFamily="34" charset="-34"/>
              </a:rPr>
              <a:t>, </a:t>
            </a:r>
            <a:r>
              <a:rPr lang="ko-KR" altLang="en-US" sz="2800" dirty="0">
                <a:cs typeface="FreesiaUPC" panose="020B0502040204020203" pitchFamily="34" charset="-34"/>
              </a:rPr>
              <a:t>설명란 등을 가져옴</a:t>
            </a:r>
          </a:p>
        </p:txBody>
      </p:sp>
    </p:spTree>
    <p:extLst>
      <p:ext uri="{BB962C8B-B14F-4D97-AF65-F5344CB8AC3E}">
        <p14:creationId xmlns:p14="http://schemas.microsoft.com/office/powerpoint/2010/main" val="1502790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A7A21AED-337E-963E-D9DE-CBA39459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792BD5-B59E-45CF-32DC-F22F44C4BCEE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89C53-DCAD-068D-CB61-5256F74193C8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자 료  수 집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Web Crawling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978954-FA55-3A73-4196-D55647668BDA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82C820-A330-7DD8-EF3B-5EBF5902BF3B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29680-0447-0492-B367-BD998C248E4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YouTube Data API v3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7EADEB-3BB1-F8F8-66A4-3FDED73A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243" y="2066579"/>
            <a:ext cx="5848350" cy="31623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4ABCB-1B7E-5360-450F-CC6F56EB48F8}"/>
              </a:ext>
            </a:extLst>
          </p:cNvPr>
          <p:cNvSpPr/>
          <p:nvPr/>
        </p:nvSpPr>
        <p:spPr>
          <a:xfrm>
            <a:off x="104774" y="3022544"/>
            <a:ext cx="5423220" cy="11756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73C458-6317-6253-52CC-61FA206691D5}"/>
              </a:ext>
            </a:extLst>
          </p:cNvPr>
          <p:cNvSpPr txBox="1"/>
          <p:nvPr/>
        </p:nvSpPr>
        <p:spPr>
          <a:xfrm>
            <a:off x="209549" y="3114178"/>
            <a:ext cx="5106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cs typeface="FreesiaUPC" panose="020B0502040204020203" pitchFamily="34" charset="-34"/>
              </a:rPr>
              <a:t>Json</a:t>
            </a:r>
            <a:r>
              <a:rPr lang="ko-KR" altLang="en-US" sz="2800" dirty="0">
                <a:cs typeface="FreesiaUPC" panose="020B0502040204020203" pitchFamily="34" charset="-34"/>
              </a:rPr>
              <a:t> 파일로 저장</a:t>
            </a:r>
            <a:endParaRPr lang="en-US" altLang="ko-KR" sz="2800" dirty="0">
              <a:cs typeface="FreesiaUPC" panose="020B0502040204020203" pitchFamily="34" charset="-34"/>
            </a:endParaRPr>
          </a:p>
          <a:p>
            <a:pPr algn="ctr"/>
            <a:r>
              <a:rPr lang="en-US" altLang="ko-KR" sz="2800" dirty="0">
                <a:cs typeface="FreesiaUPC" panose="020B0502040204020203" pitchFamily="34" charset="-34"/>
              </a:rPr>
              <a:t>(</a:t>
            </a:r>
            <a:r>
              <a:rPr lang="en-US" altLang="ko-KR" sz="2800" dirty="0" err="1">
                <a:cs typeface="FreesiaUPC" panose="020B0502040204020203" pitchFamily="34" charset="-34"/>
              </a:rPr>
              <a:t>mySQL</a:t>
            </a:r>
            <a:r>
              <a:rPr lang="ko-KR" altLang="en-US" sz="2800" dirty="0">
                <a:cs typeface="FreesiaUPC" panose="020B0502040204020203" pitchFamily="34" charset="-34"/>
              </a:rPr>
              <a:t>에 </a:t>
            </a:r>
            <a:r>
              <a:rPr lang="en-US" altLang="ko-KR" sz="2800" dirty="0">
                <a:cs typeface="FreesiaUPC" panose="020B0502040204020203" pitchFamily="34" charset="-34"/>
              </a:rPr>
              <a:t>import)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25000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5AD5D2ED-7156-F7F1-9FF1-B799F995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82E0DF-1E04-D83D-17B1-1FA1422BF6A4}"/>
              </a:ext>
            </a:extLst>
          </p:cNvPr>
          <p:cNvSpPr/>
          <p:nvPr/>
        </p:nvSpPr>
        <p:spPr>
          <a:xfrm>
            <a:off x="0" y="1411035"/>
            <a:ext cx="12191999" cy="18192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64996-DDF6-0E45-7D13-2E9C9CC92F4F}"/>
              </a:ext>
            </a:extLst>
          </p:cNvPr>
          <p:cNvSpPr txBox="1"/>
          <p:nvPr/>
        </p:nvSpPr>
        <p:spPr>
          <a:xfrm>
            <a:off x="1" y="1597397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endParaRPr lang="ko-KR" altLang="en-US" sz="88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6F0B60-AB18-A887-F7C6-7B371CFBC040}"/>
              </a:ext>
            </a:extLst>
          </p:cNvPr>
          <p:cNvSpPr/>
          <p:nvPr/>
        </p:nvSpPr>
        <p:spPr>
          <a:xfrm>
            <a:off x="0" y="330250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62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5AD5D2ED-7156-F7F1-9FF1-B799F995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A907FE-92A9-A1F7-354A-AC08650F4971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10520-4CD0-F065-E5A6-11E2C48A7994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F89197-CE17-69E5-9350-1EF6CA5C42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3DBC189-0AF9-6195-0ABB-AF06885A81E3}"/>
              </a:ext>
            </a:extLst>
          </p:cNvPr>
          <p:cNvSpPr/>
          <p:nvPr/>
        </p:nvSpPr>
        <p:spPr>
          <a:xfrm>
            <a:off x="4275248" y="3651706"/>
            <a:ext cx="3641498" cy="857250"/>
          </a:xfrm>
          <a:prstGeom prst="roundRect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D42129D-974D-82CA-74A8-E9CBA894CA85}"/>
              </a:ext>
            </a:extLst>
          </p:cNvPr>
          <p:cNvSpPr/>
          <p:nvPr/>
        </p:nvSpPr>
        <p:spPr>
          <a:xfrm>
            <a:off x="8260319" y="3651706"/>
            <a:ext cx="3641498" cy="857250"/>
          </a:xfrm>
          <a:prstGeom prst="roundRect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FC731C9-310D-FD39-F456-B009F12A8F5C}"/>
              </a:ext>
            </a:extLst>
          </p:cNvPr>
          <p:cNvSpPr/>
          <p:nvPr/>
        </p:nvSpPr>
        <p:spPr>
          <a:xfrm>
            <a:off x="288589" y="3651706"/>
            <a:ext cx="3641498" cy="857250"/>
          </a:xfrm>
          <a:prstGeom prst="roundRect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1811E46-8164-2B0E-68C1-62B9B2535F78}"/>
              </a:ext>
            </a:extLst>
          </p:cNvPr>
          <p:cNvSpPr/>
          <p:nvPr/>
        </p:nvSpPr>
        <p:spPr>
          <a:xfrm>
            <a:off x="4275249" y="1542774"/>
            <a:ext cx="3641498" cy="857250"/>
          </a:xfrm>
          <a:prstGeom prst="roundRect">
            <a:avLst/>
          </a:prstGeom>
          <a:solidFill>
            <a:srgbClr val="FF0000">
              <a:alpha val="5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7C3D0-D6E9-AD0A-0F81-B5151BFCDB28}"/>
              </a:ext>
            </a:extLst>
          </p:cNvPr>
          <p:cNvSpPr txBox="1"/>
          <p:nvPr/>
        </p:nvSpPr>
        <p:spPr>
          <a:xfrm>
            <a:off x="4707729" y="1709789"/>
            <a:ext cx="277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FreesiaUPC" panose="020B0502040204020203" pitchFamily="34" charset="-34"/>
              </a:rPr>
              <a:t>Preprocessing</a:t>
            </a:r>
            <a:endParaRPr lang="ko-KR" altLang="en-US" sz="28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2FF2F-C92D-8749-724F-AECD5DD6EEA2}"/>
              </a:ext>
            </a:extLst>
          </p:cNvPr>
          <p:cNvSpPr txBox="1"/>
          <p:nvPr/>
        </p:nvSpPr>
        <p:spPr>
          <a:xfrm>
            <a:off x="288589" y="3818721"/>
            <a:ext cx="3641498" cy="52322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FreesiaUPC" panose="020B0502040204020203" pitchFamily="34" charset="-34"/>
              </a:rPr>
              <a:t>NLP: Summarization</a:t>
            </a:r>
            <a:endParaRPr lang="ko-KR" altLang="en-US" sz="28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D1A19-139F-F383-BCA1-E7E1485E21D8}"/>
              </a:ext>
            </a:extLst>
          </p:cNvPr>
          <p:cNvSpPr txBox="1"/>
          <p:nvPr/>
        </p:nvSpPr>
        <p:spPr>
          <a:xfrm>
            <a:off x="4275247" y="3818721"/>
            <a:ext cx="364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FreesiaUPC" panose="020B0502040204020203" pitchFamily="34" charset="-34"/>
              </a:rPr>
              <a:t>NLP: Translation</a:t>
            </a:r>
            <a:endParaRPr lang="ko-KR" altLang="en-US" sz="28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A5AA32-56AF-8D01-B70E-43DF7B981F28}"/>
              </a:ext>
            </a:extLst>
          </p:cNvPr>
          <p:cNvSpPr txBox="1"/>
          <p:nvPr/>
        </p:nvSpPr>
        <p:spPr>
          <a:xfrm>
            <a:off x="8260319" y="3818721"/>
            <a:ext cx="364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FreesiaUPC" panose="020B0502040204020203" pitchFamily="34" charset="-34"/>
              </a:rPr>
              <a:t>Frontend</a:t>
            </a:r>
            <a:endParaRPr lang="ko-KR" altLang="en-US" sz="28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3D2EF40-2855-D39B-ABE7-7A1C874D8296}"/>
              </a:ext>
            </a:extLst>
          </p:cNvPr>
          <p:cNvCxnSpPr>
            <a:stCxn id="4" idx="0"/>
            <a:endCxn id="14" idx="2"/>
          </p:cNvCxnSpPr>
          <p:nvPr/>
        </p:nvCxnSpPr>
        <p:spPr>
          <a:xfrm rot="5400000" flipH="1" flipV="1">
            <a:off x="3476827" y="1032535"/>
            <a:ext cx="1251682" cy="3986660"/>
          </a:xfrm>
          <a:prstGeom prst="bentConnector3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77DCE8-D9A3-2201-E5F4-6EE08EB82613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6095996" y="2400024"/>
            <a:ext cx="1" cy="125168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60A7B09-F364-CBF9-B926-8CBA92708D5B}"/>
              </a:ext>
            </a:extLst>
          </p:cNvPr>
          <p:cNvCxnSpPr>
            <a:stCxn id="3" idx="0"/>
            <a:endCxn id="14" idx="2"/>
          </p:cNvCxnSpPr>
          <p:nvPr/>
        </p:nvCxnSpPr>
        <p:spPr>
          <a:xfrm rot="16200000" flipV="1">
            <a:off x="7462692" y="1033330"/>
            <a:ext cx="1251682" cy="3985070"/>
          </a:xfrm>
          <a:prstGeom prst="bentConnector3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02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66E33A47-7499-E7C2-BC8A-1C53DE38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84EA26-D861-2775-EC76-5ED133DA746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FDB47-454D-08EA-0461-C6728BB39942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Preprocessing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A73D08-EA3A-1346-7DA4-FCCE47E5DA0C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74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66E33A47-7499-E7C2-BC8A-1C53DE38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84EA26-D861-2775-EC76-5ED133DA746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FDB47-454D-08EA-0461-C6728BB39942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Preprocessing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A73D08-EA3A-1346-7DA4-FCCE47E5DA0C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ABA0BF-90DF-F444-856D-B443FFDED1D1}"/>
              </a:ext>
            </a:extLst>
          </p:cNvPr>
          <p:cNvSpPr/>
          <p:nvPr/>
        </p:nvSpPr>
        <p:spPr>
          <a:xfrm>
            <a:off x="406981" y="2886925"/>
            <a:ext cx="5629277" cy="1199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C6465-9F6F-ACFD-9C16-242535911115}"/>
              </a:ext>
            </a:extLst>
          </p:cNvPr>
          <p:cNvSpPr txBox="1"/>
          <p:nvPr/>
        </p:nvSpPr>
        <p:spPr>
          <a:xfrm>
            <a:off x="921333" y="3005717"/>
            <a:ext cx="4638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cs typeface="FreesiaUPC" panose="020B0502040204020203" pitchFamily="34" charset="-34"/>
              </a:rPr>
              <a:t>이야기의 </a:t>
            </a:r>
            <a:r>
              <a:rPr lang="ko-KR" altLang="en-US" sz="2800" dirty="0" err="1">
                <a:cs typeface="FreesiaUPC" panose="020B0502040204020203" pitchFamily="34" charset="-34"/>
              </a:rPr>
              <a:t>서순을</a:t>
            </a:r>
            <a:r>
              <a:rPr lang="ko-KR" altLang="en-US" sz="2800" dirty="0">
                <a:cs typeface="FreesiaUPC" panose="020B0502040204020203" pitchFamily="34" charset="-34"/>
              </a:rPr>
              <a:t> 알 수 있는</a:t>
            </a:r>
            <a:endParaRPr lang="en-US" altLang="ko-KR" sz="2800" dirty="0">
              <a:cs typeface="FreesiaUPC" panose="020B0502040204020203" pitchFamily="34" charset="-34"/>
            </a:endParaRPr>
          </a:p>
          <a:p>
            <a:r>
              <a:rPr lang="ko-KR" altLang="en-US" sz="2800" dirty="0">
                <a:cs typeface="FreesiaUPC" panose="020B0502040204020203" pitchFamily="34" charset="-34"/>
              </a:rPr>
              <a:t> </a:t>
            </a:r>
            <a:r>
              <a:rPr lang="en-US" altLang="ko-KR" sz="2800" dirty="0">
                <a:cs typeface="FreesiaUPC" panose="020B0502040204020203" pitchFamily="34" charset="-34"/>
              </a:rPr>
              <a:t>timestamp </a:t>
            </a:r>
            <a:r>
              <a:rPr lang="ko-KR" altLang="en-US" sz="2800" dirty="0">
                <a:cs typeface="FreesiaUPC" panose="020B0502040204020203" pitchFamily="34" charset="-34"/>
              </a:rPr>
              <a:t>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FF4EA4-9156-E326-A560-645181A6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38" y="0"/>
            <a:ext cx="5058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5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008F59-A9E4-134E-D4A8-8B99500D774B}"/>
              </a:ext>
            </a:extLst>
          </p:cNvPr>
          <p:cNvSpPr/>
          <p:nvPr/>
        </p:nvSpPr>
        <p:spPr>
          <a:xfrm>
            <a:off x="1657349" y="790985"/>
            <a:ext cx="9172575" cy="561086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23BD892-9FE4-EE4D-EC67-74725B8C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21" y="814522"/>
            <a:ext cx="1717512" cy="246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85438F5-F5EE-2715-EA1B-CBFD58436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82" y="910344"/>
            <a:ext cx="1724917" cy="21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408227E8-FDFE-AC37-4322-CA2DCF1C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53" y="910344"/>
            <a:ext cx="1717512" cy="19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E5360688-CCCF-BE99-456D-C26D1E78D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139" y="814522"/>
            <a:ext cx="1717512" cy="240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B76F5309-AA90-B167-3080-518C86690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21" y="3693370"/>
            <a:ext cx="1717512" cy="240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453C4B70-F9E8-44F0-5FA1-5E7547C0F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887" y="3675839"/>
            <a:ext cx="1717512" cy="240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FE3DB8EE-7CFD-6BF1-7DB7-79548A86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53" y="3675838"/>
            <a:ext cx="1717512" cy="240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CFF8F3EC-D4EA-4044-7707-9104A5984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18" y="3693370"/>
            <a:ext cx="1710633" cy="228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41BB68-FC62-4E73-9242-25C5FB39A6B9}"/>
              </a:ext>
            </a:extLst>
          </p:cNvPr>
          <p:cNvSpPr txBox="1"/>
          <p:nvPr/>
        </p:nvSpPr>
        <p:spPr>
          <a:xfrm>
            <a:off x="2172189" y="3237222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2017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DB0F8-B682-E279-937C-3C065FF21933}"/>
              </a:ext>
            </a:extLst>
          </p:cNvPr>
          <p:cNvSpPr txBox="1"/>
          <p:nvPr/>
        </p:nvSpPr>
        <p:spPr>
          <a:xfrm>
            <a:off x="2172189" y="6056057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2019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C1920-5331-0E15-4009-6C03E3870C1D}"/>
              </a:ext>
            </a:extLst>
          </p:cNvPr>
          <p:cNvSpPr txBox="1"/>
          <p:nvPr/>
        </p:nvSpPr>
        <p:spPr>
          <a:xfrm>
            <a:off x="4470155" y="3237222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2017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8415C-AE5D-7865-6F42-1F6484F76A4A}"/>
              </a:ext>
            </a:extLst>
          </p:cNvPr>
          <p:cNvSpPr txBox="1"/>
          <p:nvPr/>
        </p:nvSpPr>
        <p:spPr>
          <a:xfrm>
            <a:off x="4470155" y="6056057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2020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2DAF0-D8C2-A4B6-BB39-2FAA55F0D512}"/>
              </a:ext>
            </a:extLst>
          </p:cNvPr>
          <p:cNvSpPr txBox="1"/>
          <p:nvPr/>
        </p:nvSpPr>
        <p:spPr>
          <a:xfrm>
            <a:off x="6765721" y="3237222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2018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98B8D-ED26-8C6C-7761-AEA611F76CA2}"/>
              </a:ext>
            </a:extLst>
          </p:cNvPr>
          <p:cNvSpPr txBox="1"/>
          <p:nvPr/>
        </p:nvSpPr>
        <p:spPr>
          <a:xfrm>
            <a:off x="6765721" y="6056057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2022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12656-7807-3289-C7E0-F92643DC0597}"/>
              </a:ext>
            </a:extLst>
          </p:cNvPr>
          <p:cNvSpPr txBox="1"/>
          <p:nvPr/>
        </p:nvSpPr>
        <p:spPr>
          <a:xfrm>
            <a:off x="9061287" y="3237222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2018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80D41-91FA-FA96-02EB-D7C329B07993}"/>
              </a:ext>
            </a:extLst>
          </p:cNvPr>
          <p:cNvSpPr txBox="1"/>
          <p:nvPr/>
        </p:nvSpPr>
        <p:spPr>
          <a:xfrm>
            <a:off x="9061287" y="6056057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37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66E33A47-7499-E7C2-BC8A-1C53DE38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84EA26-D861-2775-EC76-5ED133DA746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FDB47-454D-08EA-0461-C6728BB39942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Preprocessing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A73D08-EA3A-1346-7DA4-FCCE47E5DA0C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77B9E0-F774-1D1E-5E68-AA6F9719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025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63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66E33A47-7499-E7C2-BC8A-1C53DE38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84EA26-D861-2775-EC76-5ED133DA746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FDB47-454D-08EA-0461-C6728BB39942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Preprocessing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A73D08-EA3A-1346-7DA4-FCCE47E5DA0C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77B9E0-F774-1D1E-5E68-AA6F9719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025"/>
            <a:ext cx="12192000" cy="5143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1BB609-7596-7453-2063-8A17130B3D1F}"/>
              </a:ext>
            </a:extLst>
          </p:cNvPr>
          <p:cNvSpPr/>
          <p:nvPr/>
        </p:nvSpPr>
        <p:spPr>
          <a:xfrm>
            <a:off x="-2" y="3110797"/>
            <a:ext cx="12191999" cy="15216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1F941-7683-1938-5F2F-5718E6887C95}"/>
              </a:ext>
            </a:extLst>
          </p:cNvPr>
          <p:cNvSpPr txBox="1"/>
          <p:nvPr/>
        </p:nvSpPr>
        <p:spPr>
          <a:xfrm>
            <a:off x="-1" y="359184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cs typeface="FreesiaUPC" panose="020B0502040204020203" pitchFamily="34" charset="-34"/>
              </a:rPr>
              <a:t>Dataset Size 19672</a:t>
            </a:r>
            <a:endParaRPr lang="ko-KR" altLang="en-US" sz="2800" b="1" dirty="0">
              <a:cs typeface="Frees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18129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85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BAE207-BB53-22DC-2EEF-C1BF5862FE15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804-83CA-DF30-1C2D-0B16268E37C1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cs typeface="FreesiaUPC" panose="020B0502040204020203" pitchFamily="34" charset="-34"/>
              </a:rPr>
              <a:t>모델 선택</a:t>
            </a:r>
            <a:r>
              <a:rPr lang="en-US" altLang="ko-KR" sz="2800" dirty="0">
                <a:cs typeface="FreesiaUPC" panose="020B0502040204020203" pitchFamily="34" charset="-34"/>
              </a:rPr>
              <a:t>: 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  <a:hlinkClick r:id="rId3"/>
              </a:rPr>
              <a:t>facebook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/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IBM Plex Mono" panose="020F0502020204030204" pitchFamily="49" charset="0"/>
                <a:hlinkClick r:id="rId4"/>
              </a:rPr>
              <a:t>bart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IBM Plex Mono" panose="020F0502020204030204" pitchFamily="49" charset="0"/>
                <a:hlinkClick r:id="rId4"/>
              </a:rPr>
              <a:t>-large-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IBM Plex Mono" panose="020F0502020204030204" pitchFamily="49" charset="0"/>
                <a:hlinkClick r:id="rId4"/>
              </a:rPr>
              <a:t>cnn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94558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AC121E-DE51-8389-22EB-C1B68E4DA1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05225" y="0"/>
            <a:ext cx="11581544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BAE207-BB53-22DC-2EEF-C1BF5862FE15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804-83CA-DF30-1C2D-0B16268E37C1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cs typeface="FreesiaUPC" panose="020B0502040204020203" pitchFamily="34" charset="-34"/>
              </a:rPr>
              <a:t>모델 선택</a:t>
            </a:r>
            <a:r>
              <a:rPr lang="en-US" altLang="ko-KR" sz="2800" dirty="0">
                <a:cs typeface="FreesiaUPC" panose="020B0502040204020203" pitchFamily="34" charset="-34"/>
              </a:rPr>
              <a:t>: 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  <a:hlinkClick r:id="rId4"/>
              </a:rPr>
              <a:t>facebook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/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IBM Plex Mono" panose="020F0502020204030204" pitchFamily="49" charset="0"/>
                <a:hlinkClick r:id="rId5"/>
              </a:rPr>
              <a:t>bart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IBM Plex Mono" panose="020F0502020204030204" pitchFamily="49" charset="0"/>
                <a:hlinkClick r:id="rId5"/>
              </a:rPr>
              <a:t>-large-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IBM Plex Mono" panose="020F0502020204030204" pitchFamily="49" charset="0"/>
                <a:hlinkClick r:id="rId5"/>
              </a:rPr>
              <a:t>cnn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74273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AC121E-DE51-8389-22EB-C1B68E4DA1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05225" y="0"/>
            <a:ext cx="11581544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BAE207-BB53-22DC-2EEF-C1BF5862FE15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804-83CA-DF30-1C2D-0B16268E37C1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cs typeface="FreesiaUPC" panose="020B0502040204020203" pitchFamily="34" charset="-34"/>
              </a:rPr>
              <a:t>모델 선택</a:t>
            </a:r>
            <a:r>
              <a:rPr lang="en-US" altLang="ko-KR" sz="2800" dirty="0">
                <a:cs typeface="FreesiaUPC" panose="020B0502040204020203" pitchFamily="34" charset="-34"/>
              </a:rPr>
              <a:t>: 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Source Sans Pro" panose="020F0502020204030204" pitchFamily="34" charset="0"/>
                <a:hlinkClick r:id="rId4"/>
              </a:rPr>
              <a:t>facebook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/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IBM Plex Mono" panose="020F0502020204030204" pitchFamily="49" charset="0"/>
                <a:hlinkClick r:id="rId5"/>
              </a:rPr>
              <a:t>bart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IBM Plex Mono" panose="020F0502020204030204" pitchFamily="49" charset="0"/>
                <a:hlinkClick r:id="rId5"/>
              </a:rPr>
              <a:t>-large-</a:t>
            </a: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IBM Plex Mono" panose="020F0502020204030204" pitchFamily="49" charset="0"/>
                <a:hlinkClick r:id="rId5"/>
              </a:rPr>
              <a:t>cnn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595204-C625-F08E-B34B-3CBA14209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022" y="2503039"/>
            <a:ext cx="56959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61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AC121E-DE51-8389-22EB-C1B68E4DA1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05225" y="0"/>
            <a:ext cx="11581544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BAE207-BB53-22DC-2EEF-C1BF5862FE15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804-83CA-DF30-1C2D-0B16268E37C1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cs typeface="FreesiaUPC" panose="020B0502040204020203" pitchFamily="34" charset="-34"/>
              </a:rPr>
              <a:t>모델 선택</a:t>
            </a:r>
            <a:r>
              <a:rPr lang="en-US" altLang="ko-KR" sz="2800" dirty="0">
                <a:cs typeface="FreesiaUPC" panose="020B0502040204020203" pitchFamily="34" charset="-34"/>
              </a:rPr>
              <a:t>: GPT 3.5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742209-C176-B57F-887A-5FA40F32F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34" y="2168686"/>
            <a:ext cx="69437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49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695CA-249B-D8B9-D052-D7D12AB63C57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8971-4366-0B86-F477-079EBEBEBEC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GPT API: gpt-3.5-turbo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44036" name="Picture 4">
            <a:extLst>
              <a:ext uri="{FF2B5EF4-FFF2-40B4-BE49-F238E27FC236}">
                <a16:creationId xmlns:a16="http://schemas.microsoft.com/office/drawing/2014/main" id="{5284C32C-306E-81CF-06E6-F2A2CEAC2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09" y="1964818"/>
            <a:ext cx="1039177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901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695CA-249B-D8B9-D052-D7D12AB63C57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8971-4366-0B86-F477-079EBEBEBEC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GPT API: gpt-3.5-turbo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3893B9B3-60CA-3A11-6836-050C81A37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7" y="1473930"/>
            <a:ext cx="98488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>
            <a:extLst>
              <a:ext uri="{FF2B5EF4-FFF2-40B4-BE49-F238E27FC236}">
                <a16:creationId xmlns:a16="http://schemas.microsoft.com/office/drawing/2014/main" id="{4A0697DA-A11D-961B-5E19-9D1B3DDDC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7" y="4314825"/>
            <a:ext cx="95535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48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695CA-249B-D8B9-D052-D7D12AB63C57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8971-4366-0B86-F477-079EBEBEBEC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GPT API</a:t>
            </a:r>
            <a:r>
              <a:rPr lang="en-US" altLang="ko-KR" sz="2800">
                <a:cs typeface="FreesiaUPC" panose="020B0502040204020203" pitchFamily="34" charset="-34"/>
              </a:rPr>
              <a:t>: </a:t>
            </a:r>
            <a:r>
              <a:rPr lang="ko-KR" altLang="en-US" sz="2800" dirty="0">
                <a:cs typeface="FreesiaUPC" panose="020B0502040204020203" pitchFamily="34" charset="-34"/>
              </a:rPr>
              <a:t>모듈화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9715A7-A866-3B0D-F329-669C0041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13" y="0"/>
            <a:ext cx="293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349193-B4DB-4FF9-B5EE-12C973A7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9865"/>
            <a:ext cx="41433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00E5D26-2B3E-8CF8-DE06-5FD0CBB565A8}"/>
              </a:ext>
            </a:extLst>
          </p:cNvPr>
          <p:cNvSpPr/>
          <p:nvPr/>
        </p:nvSpPr>
        <p:spPr>
          <a:xfrm>
            <a:off x="9256712" y="0"/>
            <a:ext cx="2935287" cy="342900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3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62408E-A22E-BC69-D388-8882D845A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" y="2983993"/>
            <a:ext cx="5715000" cy="3219450"/>
          </a:xfrm>
          <a:prstGeom prst="rect">
            <a:avLst/>
          </a:prstGeom>
        </p:spPr>
      </p:pic>
      <p:pic>
        <p:nvPicPr>
          <p:cNvPr id="12" name="WastefulHiddenLeafcutterant-mobile">
            <a:hlinkClick r:id="" action="ppaction://media"/>
            <a:extLst>
              <a:ext uri="{FF2B5EF4-FFF2-40B4-BE49-F238E27FC236}">
                <a16:creationId xmlns:a16="http://schemas.microsoft.com/office/drawing/2014/main" id="{D9AE1206-08CE-32D2-563F-656C27EF3B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27939" y="976653"/>
            <a:ext cx="6096000" cy="3429000"/>
          </a:xfrm>
          <a:prstGeom prst="rect">
            <a:avLst/>
          </a:prstGeom>
        </p:spPr>
      </p:pic>
      <p:pic>
        <p:nvPicPr>
          <p:cNvPr id="11" name="그림 10" descr="PC 게임, 스크린샷, 액션 어드벤처 게임, 사람이(가) 표시된 사진&#10;&#10;자동 생성된 설명">
            <a:extLst>
              <a:ext uri="{FF2B5EF4-FFF2-40B4-BE49-F238E27FC236}">
                <a16:creationId xmlns:a16="http://schemas.microsoft.com/office/drawing/2014/main" id="{D07E1342-1FC0-5833-39C0-3CCA75EB5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122" y="4043022"/>
            <a:ext cx="4572000" cy="2571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B5C937-1FB6-2DD1-E63B-12B267D488DB}"/>
              </a:ext>
            </a:extLst>
          </p:cNvPr>
          <p:cNvSpPr txBox="1"/>
          <p:nvPr/>
        </p:nvSpPr>
        <p:spPr>
          <a:xfrm>
            <a:off x="579337" y="1650702"/>
            <a:ext cx="469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인게임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 영상 및 </a:t>
            </a:r>
            <a:r>
              <a:rPr lang="ko-KR" altLang="en-US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시네마틱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2E01C-303A-C435-D2BB-83383765D6EB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스토리텔링 방식 보완</a:t>
            </a:r>
          </a:p>
        </p:txBody>
      </p:sp>
    </p:spTree>
    <p:extLst>
      <p:ext uri="{BB962C8B-B14F-4D97-AF65-F5344CB8AC3E}">
        <p14:creationId xmlns:p14="http://schemas.microsoft.com/office/powerpoint/2010/main" val="260468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695CA-249B-D8B9-D052-D7D12AB63C57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8971-4366-0B86-F477-079EBEBEBEC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GPT API</a:t>
            </a:r>
            <a:r>
              <a:rPr lang="en-US" altLang="ko-KR" sz="2800">
                <a:cs typeface="FreesiaUPC" panose="020B0502040204020203" pitchFamily="34" charset="-34"/>
              </a:rPr>
              <a:t>: </a:t>
            </a:r>
            <a:r>
              <a:rPr lang="ko-KR" altLang="en-US" sz="2800" dirty="0">
                <a:cs typeface="FreesiaUPC" panose="020B0502040204020203" pitchFamily="34" charset="-34"/>
              </a:rPr>
              <a:t>모듈화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9715A7-A866-3B0D-F329-669C0041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13" y="0"/>
            <a:ext cx="293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AEACD4E-6C82-7994-8B1A-A765C1487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1779"/>
            <a:ext cx="633412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86D832-323F-415D-1024-58D1F22C7983}"/>
              </a:ext>
            </a:extLst>
          </p:cNvPr>
          <p:cNvSpPr/>
          <p:nvPr/>
        </p:nvSpPr>
        <p:spPr>
          <a:xfrm>
            <a:off x="9256712" y="430930"/>
            <a:ext cx="2935287" cy="400988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010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695CA-249B-D8B9-D052-D7D12AB63C57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8971-4366-0B86-F477-079EBEBEBEC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GPT API</a:t>
            </a:r>
            <a:r>
              <a:rPr lang="en-US" altLang="ko-KR" sz="2800">
                <a:cs typeface="FreesiaUPC" panose="020B0502040204020203" pitchFamily="34" charset="-34"/>
              </a:rPr>
              <a:t>: </a:t>
            </a:r>
            <a:r>
              <a:rPr lang="ko-KR" altLang="en-US" sz="2800" dirty="0">
                <a:cs typeface="FreesiaUPC" panose="020B0502040204020203" pitchFamily="34" charset="-34"/>
              </a:rPr>
              <a:t>모듈화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9715A7-A866-3B0D-F329-669C0041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13" y="0"/>
            <a:ext cx="293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F17E960-E543-9B83-BA92-9DFC2A9CE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927196"/>
            <a:ext cx="53816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9338021-3866-3FAA-40D0-A4488F6CAFFD}"/>
              </a:ext>
            </a:extLst>
          </p:cNvPr>
          <p:cNvSpPr/>
          <p:nvPr/>
        </p:nvSpPr>
        <p:spPr>
          <a:xfrm>
            <a:off x="9256712" y="5601808"/>
            <a:ext cx="2935287" cy="60163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09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695CA-249B-D8B9-D052-D7D12AB63C57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8971-4366-0B86-F477-079EBEBEBEC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GPT API</a:t>
            </a:r>
            <a:r>
              <a:rPr lang="en-US" altLang="ko-KR" sz="2800">
                <a:cs typeface="FreesiaUPC" panose="020B0502040204020203" pitchFamily="34" charset="-34"/>
              </a:rPr>
              <a:t>: </a:t>
            </a:r>
            <a:r>
              <a:rPr lang="ko-KR" altLang="en-US" sz="2800" dirty="0">
                <a:cs typeface="FreesiaUPC" panose="020B0502040204020203" pitchFamily="34" charset="-34"/>
              </a:rPr>
              <a:t>모듈화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9715A7-A866-3B0D-F329-669C0041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13" y="0"/>
            <a:ext cx="293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FDD5A16-F468-96D1-C910-A0D8408E1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4858"/>
            <a:ext cx="7000875" cy="608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E61585-1E2E-B6AD-F50E-15BC08B68F39}"/>
              </a:ext>
            </a:extLst>
          </p:cNvPr>
          <p:cNvSpPr/>
          <p:nvPr/>
        </p:nvSpPr>
        <p:spPr>
          <a:xfrm>
            <a:off x="9256710" y="6203443"/>
            <a:ext cx="2935287" cy="654557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091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695CA-249B-D8B9-D052-D7D12AB63C57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8971-4366-0B86-F477-079EBEBEBEC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GPT API</a:t>
            </a:r>
            <a:r>
              <a:rPr lang="en-US" altLang="ko-KR" sz="2800">
                <a:cs typeface="FreesiaUPC" panose="020B0502040204020203" pitchFamily="34" charset="-34"/>
              </a:rPr>
              <a:t>: </a:t>
            </a:r>
            <a:r>
              <a:rPr lang="ko-KR" altLang="en-US" sz="2800" dirty="0">
                <a:cs typeface="FreesiaUPC" panose="020B0502040204020203" pitchFamily="34" charset="-34"/>
              </a:rPr>
              <a:t>모듈화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9715A7-A866-3B0D-F329-669C0041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13" y="0"/>
            <a:ext cx="293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111F59-4ED4-A28C-06C7-3B84A949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692549"/>
            <a:ext cx="9129304" cy="493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066AA51-CB4F-3B10-B33B-905B2C2B6F44}"/>
              </a:ext>
            </a:extLst>
          </p:cNvPr>
          <p:cNvSpPr/>
          <p:nvPr/>
        </p:nvSpPr>
        <p:spPr>
          <a:xfrm>
            <a:off x="9256710" y="1592722"/>
            <a:ext cx="2935287" cy="1360028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695CA-249B-D8B9-D052-D7D12AB63C57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8971-4366-0B86-F477-079EBEBEBEC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GPT API: </a:t>
            </a:r>
            <a:r>
              <a:rPr lang="ko-KR" altLang="en-US" sz="2800" dirty="0">
                <a:cs typeface="FreesiaUPC" panose="020B0502040204020203" pitchFamily="34" charset="-34"/>
              </a:rPr>
              <a:t>모듈화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9715A7-A866-3B0D-F329-669C0041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13" y="0"/>
            <a:ext cx="293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E4E2EF8-BE93-E6FE-F33F-AD74E8CF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" y="1839865"/>
            <a:ext cx="8116523" cy="32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7F4D02-0767-44CF-DDA3-010F5B412E43}"/>
              </a:ext>
            </a:extLst>
          </p:cNvPr>
          <p:cNvSpPr/>
          <p:nvPr/>
        </p:nvSpPr>
        <p:spPr>
          <a:xfrm>
            <a:off x="9256710" y="2960583"/>
            <a:ext cx="2935287" cy="76080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316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695CA-249B-D8B9-D052-D7D12AB63C57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8971-4366-0B86-F477-079EBEBEBEC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GPT API: </a:t>
            </a:r>
            <a:r>
              <a:rPr lang="ko-KR" altLang="en-US" sz="2800" dirty="0">
                <a:cs typeface="FreesiaUPC" panose="020B0502040204020203" pitchFamily="34" charset="-34"/>
              </a:rPr>
              <a:t>모듈화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9715A7-A866-3B0D-F329-669C0041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13" y="0"/>
            <a:ext cx="293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5B563-D120-9315-8EFB-F93DB574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839865"/>
            <a:ext cx="3851426" cy="129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173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0493B51C-BAFE-9DAF-6E53-703DF190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313C-72A9-2422-509B-C5F74841F7F6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4F0D1-FBCD-9ED1-6ACF-327D5D71775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</a:t>
            </a:r>
            <a:r>
              <a:rPr lang="en-US" altLang="ko-KR" sz="3200" b="1" dirty="0" err="1">
                <a:solidFill>
                  <a:schemeClr val="bg1"/>
                </a:solidFill>
                <a:cs typeface="FreesiaUPC" panose="020B0502040204020203" pitchFamily="34" charset="-34"/>
              </a:rPr>
              <a:t>Summerization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ECBA5-3221-6503-91FB-B10C05B5E18F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6695CA-249B-D8B9-D052-D7D12AB63C57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8971-4366-0B86-F477-079EBEBEBECA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GPT API</a:t>
            </a:r>
            <a:r>
              <a:rPr lang="en-US" altLang="ko-KR" sz="2800">
                <a:cs typeface="FreesiaUPC" panose="020B0502040204020203" pitchFamily="34" charset="-34"/>
              </a:rPr>
              <a:t>: </a:t>
            </a:r>
            <a:r>
              <a:rPr lang="ko-KR" altLang="en-US" sz="2800" dirty="0">
                <a:cs typeface="FreesiaUPC" panose="020B0502040204020203" pitchFamily="34" charset="-34"/>
              </a:rPr>
              <a:t>모듈화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9715A7-A866-3B0D-F329-669C0041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13" y="0"/>
            <a:ext cx="293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D981A6D-E672-92D6-B947-3EE099E0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9865"/>
            <a:ext cx="9065867" cy="294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77166C-538A-E3F0-2337-9EC169EF3EA2}"/>
              </a:ext>
            </a:extLst>
          </p:cNvPr>
          <p:cNvSpPr/>
          <p:nvPr/>
        </p:nvSpPr>
        <p:spPr>
          <a:xfrm>
            <a:off x="9256712" y="831918"/>
            <a:ext cx="2935287" cy="76080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9717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FE98E853-6BED-64C1-6E83-A0C5D9C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CF77F9-BD96-D805-755C-0C38AF8DEFA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3DC7-9F4B-6ACA-79F7-D81705476A9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Translation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7E43E1-15CF-9988-4AD4-E61A4DB3225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11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FE98E853-6BED-64C1-6E83-A0C5D9C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CF77F9-BD96-D805-755C-0C38AF8DEFA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3DC7-9F4B-6ACA-79F7-D81705476A9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Translation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7E43E1-15CF-9988-4AD4-E61A4DB3225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9C841D-D9C9-7931-98C6-287F03F49493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F835-AD4B-87DB-4C50-CFC3F361ADE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cs typeface="FreesiaUPC" panose="020B0502040204020203" pitchFamily="34" charset="-34"/>
              </a:rPr>
              <a:t>Huggingface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A68B84-934D-072B-DF70-E906C7B57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82"/>
            <a:ext cx="12192000" cy="4127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EC2DA1-9DE7-76C2-6165-A08283B4B4D2}"/>
              </a:ext>
            </a:extLst>
          </p:cNvPr>
          <p:cNvSpPr/>
          <p:nvPr/>
        </p:nvSpPr>
        <p:spPr>
          <a:xfrm>
            <a:off x="2396608" y="5505450"/>
            <a:ext cx="965717" cy="3918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73A4AE-F93A-1899-933B-41E2FEFB725F}"/>
              </a:ext>
            </a:extLst>
          </p:cNvPr>
          <p:cNvSpPr/>
          <p:nvPr/>
        </p:nvSpPr>
        <p:spPr>
          <a:xfrm>
            <a:off x="5044558" y="1812777"/>
            <a:ext cx="546618" cy="3918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FA3726-D3CD-44E1-D3F8-7AAF37DC80DB}"/>
              </a:ext>
            </a:extLst>
          </p:cNvPr>
          <p:cNvSpPr/>
          <p:nvPr/>
        </p:nvSpPr>
        <p:spPr>
          <a:xfrm>
            <a:off x="9683232" y="1779790"/>
            <a:ext cx="1175267" cy="3918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60F997-A65B-85DB-999D-5A448126B77C}"/>
              </a:ext>
            </a:extLst>
          </p:cNvPr>
          <p:cNvSpPr/>
          <p:nvPr/>
        </p:nvSpPr>
        <p:spPr>
          <a:xfrm>
            <a:off x="7540107" y="2243946"/>
            <a:ext cx="2327793" cy="3918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2415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FE98E853-6BED-64C1-6E83-A0C5D9C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CF77F9-BD96-D805-755C-0C38AF8DEFA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3DC7-9F4B-6ACA-79F7-D81705476A9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Translation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7E43E1-15CF-9988-4AD4-E61A4DB3225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9C841D-D9C9-7931-98C6-287F03F49493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F835-AD4B-87DB-4C50-CFC3F361ADE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cs typeface="FreesiaUPC" panose="020B0502040204020203" pitchFamily="34" charset="-34"/>
              </a:rPr>
              <a:t>Huggingface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BA107B-0BEF-A706-71FC-89C9C34B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9865"/>
            <a:ext cx="12192000" cy="4490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BA1019-FD27-4644-F17C-916E6F402732}"/>
              </a:ext>
            </a:extLst>
          </p:cNvPr>
          <p:cNvSpPr/>
          <p:nvPr/>
        </p:nvSpPr>
        <p:spPr>
          <a:xfrm>
            <a:off x="7006707" y="3693449"/>
            <a:ext cx="3937518" cy="27549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23DB80-876B-33DF-BE7A-1893EE49688C}"/>
              </a:ext>
            </a:extLst>
          </p:cNvPr>
          <p:cNvSpPr/>
          <p:nvPr/>
        </p:nvSpPr>
        <p:spPr>
          <a:xfrm>
            <a:off x="3368156" y="5863601"/>
            <a:ext cx="1661043" cy="58482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4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스토리텔링 방식 보완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47499F-C882-374F-E086-F16FD027E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2" y="1324895"/>
            <a:ext cx="8543925" cy="45339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ECA54D-3B7A-9D60-EB7C-4D2BDB925A66}"/>
              </a:ext>
            </a:extLst>
          </p:cNvPr>
          <p:cNvSpPr/>
          <p:nvPr/>
        </p:nvSpPr>
        <p:spPr>
          <a:xfrm>
            <a:off x="1228725" y="5010150"/>
            <a:ext cx="742950" cy="27622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40D446-F2AC-3836-5834-38E79B80E6E1}"/>
              </a:ext>
            </a:extLst>
          </p:cNvPr>
          <p:cNvSpPr/>
          <p:nvPr/>
        </p:nvSpPr>
        <p:spPr>
          <a:xfrm>
            <a:off x="4100983" y="5010147"/>
            <a:ext cx="663895" cy="27622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741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FE98E853-6BED-64C1-6E83-A0C5D9C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CF77F9-BD96-D805-755C-0C38AF8DEFA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3DC7-9F4B-6ACA-79F7-D81705476A9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Translation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7E43E1-15CF-9988-4AD4-E61A4DB3225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9C841D-D9C9-7931-98C6-287F03F49493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F835-AD4B-87DB-4C50-CFC3F361ADE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cs typeface="FreesiaUPC" panose="020B0502040204020203" pitchFamily="34" charset="-34"/>
              </a:rPr>
              <a:t>Huggingface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BDE6B6-FFEC-E387-A111-E6099765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9098"/>
            <a:ext cx="12192000" cy="22998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E8D856-DC77-4688-C36F-A71A133CD7BB}"/>
              </a:ext>
            </a:extLst>
          </p:cNvPr>
          <p:cNvSpPr/>
          <p:nvPr/>
        </p:nvSpPr>
        <p:spPr>
          <a:xfrm>
            <a:off x="243956" y="4286489"/>
            <a:ext cx="11871844" cy="41120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56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FE98E853-6BED-64C1-6E83-A0C5D9C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CF77F9-BD96-D805-755C-0C38AF8DEFA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3DC7-9F4B-6ACA-79F7-D81705476A9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Translation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7E43E1-15CF-9988-4AD4-E61A4DB3225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9C841D-D9C9-7931-98C6-287F03F49493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F835-AD4B-87DB-4C50-CFC3F361ADE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Papago</a:t>
            </a:r>
            <a:r>
              <a:rPr lang="ko-KR" altLang="en-US" sz="2800" dirty="0">
                <a:cs typeface="FreesiaUPC" panose="020B0502040204020203" pitchFamily="34" charset="-34"/>
              </a:rPr>
              <a:t> </a:t>
            </a:r>
            <a:r>
              <a:rPr lang="en-US" altLang="ko-KR" sz="2800" dirty="0">
                <a:cs typeface="FreesiaUPC" panose="020B0502040204020203" pitchFamily="34" charset="-34"/>
              </a:rPr>
              <a:t>API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9AC939-BDC0-6C4D-7DCD-D0631C33B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4793"/>
            <a:ext cx="121920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843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FE98E853-6BED-64C1-6E83-A0C5D9C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CF77F9-BD96-D805-755C-0C38AF8DEFA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3DC7-9F4B-6ACA-79F7-D81705476A9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Translation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7E43E1-15CF-9988-4AD4-E61A4DB3225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9C841D-D9C9-7931-98C6-287F03F49493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F835-AD4B-87DB-4C50-CFC3F361ADE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Papago</a:t>
            </a:r>
            <a:r>
              <a:rPr lang="ko-KR" altLang="en-US" sz="2800" dirty="0">
                <a:cs typeface="FreesiaUPC" panose="020B0502040204020203" pitchFamily="34" charset="-34"/>
              </a:rPr>
              <a:t> </a:t>
            </a:r>
            <a:r>
              <a:rPr lang="en-US" altLang="ko-KR" sz="2800" dirty="0">
                <a:cs typeface="FreesiaUPC" panose="020B0502040204020203" pitchFamily="34" charset="-34"/>
              </a:rPr>
              <a:t>API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F3EA19-9555-1B5C-FB84-4A361C2DE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7350"/>
            <a:ext cx="12192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36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FE98E853-6BED-64C1-6E83-A0C5D9CB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CF77F9-BD96-D805-755C-0C38AF8DEFA2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F3DC7-9F4B-6ACA-79F7-D81705476A9A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Translation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7E43E1-15CF-9988-4AD4-E61A4DB3225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9C841D-D9C9-7931-98C6-287F03F49493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F835-AD4B-87DB-4C50-CFC3F361ADE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Papago</a:t>
            </a:r>
            <a:r>
              <a:rPr lang="ko-KR" altLang="en-US" sz="2800" dirty="0">
                <a:cs typeface="FreesiaUPC" panose="020B0502040204020203" pitchFamily="34" charset="-34"/>
              </a:rPr>
              <a:t> </a:t>
            </a:r>
            <a:r>
              <a:rPr lang="en-US" altLang="ko-KR" sz="2800" dirty="0">
                <a:cs typeface="FreesiaUPC" panose="020B0502040204020203" pitchFamily="34" charset="-34"/>
              </a:rPr>
              <a:t>API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F06D06-9C65-9E37-3E2E-572F13BD2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1095375"/>
            <a:ext cx="61912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37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542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Bootstrap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A9164B-39D4-ED95-48E5-60D232F40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9865"/>
            <a:ext cx="12192000" cy="41846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9AAFB6-578E-C259-EE50-F1B1284A6444}"/>
              </a:ext>
            </a:extLst>
          </p:cNvPr>
          <p:cNvSpPr/>
          <p:nvPr/>
        </p:nvSpPr>
        <p:spPr>
          <a:xfrm>
            <a:off x="1" y="6344339"/>
            <a:ext cx="12191999" cy="5136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27B12-81D2-1972-0C6B-5115AD1FACD8}"/>
              </a:ext>
            </a:extLst>
          </p:cNvPr>
          <p:cNvSpPr txBox="1"/>
          <p:nvPr/>
        </p:nvSpPr>
        <p:spPr>
          <a:xfrm>
            <a:off x="6696075" y="6416503"/>
            <a:ext cx="5495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/>
              <a:t>https://getbootstrap.kr/docs/5.3/layout/containers/</a:t>
            </a:r>
          </a:p>
        </p:txBody>
      </p:sp>
    </p:spTree>
    <p:extLst>
      <p:ext uri="{BB962C8B-B14F-4D97-AF65-F5344CB8AC3E}">
        <p14:creationId xmlns:p14="http://schemas.microsoft.com/office/powerpoint/2010/main" val="1590847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Bootstrap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524459-D748-7448-D066-13DE34DE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3570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266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Bootstrap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FE882AD-447B-28B1-E170-40C29A878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813"/>
            <a:ext cx="121920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756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Bootstrap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EBC08-909E-0F91-9808-6B2E9249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234"/>
            <a:ext cx="12192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63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Bootstrap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211F3D8-6EED-3261-0557-6B07A5CC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1514"/>
            <a:ext cx="12192000" cy="29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1550E6A-52BB-BA6E-9B1F-CB923E5B9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50191"/>
            <a:ext cx="12192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4F3C62-CF0B-95BC-F7FE-6B56FEC9507E}"/>
              </a:ext>
            </a:extLst>
          </p:cNvPr>
          <p:cNvSpPr/>
          <p:nvPr/>
        </p:nvSpPr>
        <p:spPr>
          <a:xfrm>
            <a:off x="2543175" y="2220267"/>
            <a:ext cx="5267325" cy="74195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A5C2B-11E1-B7EF-B4C5-9B3BE9A0ABC2}"/>
              </a:ext>
            </a:extLst>
          </p:cNvPr>
          <p:cNvSpPr txBox="1"/>
          <p:nvPr/>
        </p:nvSpPr>
        <p:spPr>
          <a:xfrm>
            <a:off x="2543168" y="2339059"/>
            <a:ext cx="526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cs typeface="FreesiaUPC" panose="020B0502040204020203" pitchFamily="34" charset="-34"/>
              </a:rPr>
              <a:t>아이콘의 크기 및 개수 조절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006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F2D24E-7F2E-1DB7-3AE4-606375BF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13BAD2-1FA1-5430-344E-132B984C804F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0798-C74A-B5DF-13F5-23BD61494949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주 제  선 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FA5BB-9B52-8ABD-11FA-F57A724A3A55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53DC-BD4F-713B-11DB-88BCEC762666}"/>
              </a:ext>
            </a:extLst>
          </p:cNvPr>
          <p:cNvSpPr txBox="1"/>
          <p:nvPr/>
        </p:nvSpPr>
        <p:spPr>
          <a:xfrm>
            <a:off x="95248" y="814275"/>
            <a:ext cx="508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스토리텔링 방식 보완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47499F-C882-374F-E086-F16FD027E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2" y="1324895"/>
            <a:ext cx="8543925" cy="4533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AE9138-3AF0-94AE-3260-FCE7A323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38" y="1472072"/>
            <a:ext cx="8582025" cy="48863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2AFB0E-CE62-3ACE-3FB0-F38FCF09F1A9}"/>
              </a:ext>
            </a:extLst>
          </p:cNvPr>
          <p:cNvSpPr/>
          <p:nvPr/>
        </p:nvSpPr>
        <p:spPr>
          <a:xfrm>
            <a:off x="2543175" y="3583275"/>
            <a:ext cx="990600" cy="3219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6EBF59-9C1B-1CCA-F4E6-682E9B264CF3}"/>
              </a:ext>
            </a:extLst>
          </p:cNvPr>
          <p:cNvSpPr/>
          <p:nvPr/>
        </p:nvSpPr>
        <p:spPr>
          <a:xfrm>
            <a:off x="1914525" y="4082878"/>
            <a:ext cx="695325" cy="2509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2066CF-281E-1E32-610D-F1AD1D16AAD5}"/>
              </a:ext>
            </a:extLst>
          </p:cNvPr>
          <p:cNvSpPr/>
          <p:nvPr/>
        </p:nvSpPr>
        <p:spPr>
          <a:xfrm>
            <a:off x="1914524" y="4675682"/>
            <a:ext cx="695325" cy="2509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117799-3139-FC35-1ED7-E60748C1B43E}"/>
              </a:ext>
            </a:extLst>
          </p:cNvPr>
          <p:cNvSpPr/>
          <p:nvPr/>
        </p:nvSpPr>
        <p:spPr>
          <a:xfrm>
            <a:off x="1914525" y="5541162"/>
            <a:ext cx="495300" cy="250998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8429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Bootstrap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7B30FD7-2D2C-8376-B69F-EC60B1A8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4425"/>
            <a:ext cx="12192000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4CC7008-6F6C-6579-9498-D160A057A992}"/>
              </a:ext>
            </a:extLst>
          </p:cNvPr>
          <p:cNvSpPr/>
          <p:nvPr/>
        </p:nvSpPr>
        <p:spPr>
          <a:xfrm>
            <a:off x="2266950" y="5265277"/>
            <a:ext cx="7658102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6184E-FBCE-3B66-5B3B-42F3F10ACA4D}"/>
              </a:ext>
            </a:extLst>
          </p:cNvPr>
          <p:cNvSpPr txBox="1"/>
          <p:nvPr/>
        </p:nvSpPr>
        <p:spPr>
          <a:xfrm>
            <a:off x="2266943" y="5384069"/>
            <a:ext cx="765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cs typeface="FreesiaUPC" panose="020B0502040204020203" pitchFamily="34" charset="-34"/>
              </a:rPr>
              <a:t>이미지 크기 조절</a:t>
            </a:r>
          </a:p>
        </p:txBody>
      </p:sp>
    </p:spTree>
    <p:extLst>
      <p:ext uri="{BB962C8B-B14F-4D97-AF65-F5344CB8AC3E}">
        <p14:creationId xmlns:p14="http://schemas.microsoft.com/office/powerpoint/2010/main" val="3726315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Bootstrap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974171-9B77-26D2-813A-5F7AB00D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346"/>
            <a:ext cx="12192000" cy="21207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9D9C0A-0CFD-B0D0-6666-C94BFEE1E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46027"/>
            <a:ext cx="12192000" cy="22443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760B39-0316-D68D-5446-F5B2CA891531}"/>
              </a:ext>
            </a:extLst>
          </p:cNvPr>
          <p:cNvSpPr/>
          <p:nvPr/>
        </p:nvSpPr>
        <p:spPr>
          <a:xfrm>
            <a:off x="2266950" y="3744731"/>
            <a:ext cx="7658102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ABCCE-F57E-2511-E172-CB30D9B2DA53}"/>
              </a:ext>
            </a:extLst>
          </p:cNvPr>
          <p:cNvSpPr txBox="1"/>
          <p:nvPr/>
        </p:nvSpPr>
        <p:spPr>
          <a:xfrm>
            <a:off x="2266943" y="3863523"/>
            <a:ext cx="765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cs typeface="FreesiaUPC" panose="020B0502040204020203" pitchFamily="34" charset="-34"/>
              </a:rPr>
              <a:t>글씨의 가독성을 위해 삽입한 태그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5504652-353D-4164-FEE3-14ADB3575792}"/>
              </a:ext>
            </a:extLst>
          </p:cNvPr>
          <p:cNvCxnSpPr>
            <a:cxnSpLocks/>
          </p:cNvCxnSpPr>
          <p:nvPr/>
        </p:nvCxnSpPr>
        <p:spPr>
          <a:xfrm>
            <a:off x="1381125" y="3320598"/>
            <a:ext cx="0" cy="15181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382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Flask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C6E4B48-F5C6-498E-6B66-3109A2C2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298132"/>
            <a:ext cx="12192000" cy="44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078635-D0E7-1F77-A898-03EAFD1B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412" y="1290185"/>
            <a:ext cx="5838825" cy="1876425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8937197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Flask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C1847A84-8394-51EA-C061-6328F0E9D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3"/>
          <a:stretch/>
        </p:blipFill>
        <p:spPr bwMode="auto">
          <a:xfrm>
            <a:off x="0" y="3638348"/>
            <a:ext cx="12191997" cy="32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CC325CD9-CF1C-525A-04D2-18BE07DEC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5" t="1" b="1071"/>
          <a:stretch/>
        </p:blipFill>
        <p:spPr bwMode="auto">
          <a:xfrm>
            <a:off x="4191000" y="1755357"/>
            <a:ext cx="8001000" cy="334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D2044D-F0A9-117F-13BD-AD643C5AB8D6}"/>
              </a:ext>
            </a:extLst>
          </p:cNvPr>
          <p:cNvSpPr/>
          <p:nvPr/>
        </p:nvSpPr>
        <p:spPr>
          <a:xfrm>
            <a:off x="8509583" y="3973521"/>
            <a:ext cx="3533776" cy="7503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DDD71F-1381-9BDB-D9FB-D84BBE587C47}"/>
              </a:ext>
            </a:extLst>
          </p:cNvPr>
          <p:cNvSpPr/>
          <p:nvPr/>
        </p:nvSpPr>
        <p:spPr>
          <a:xfrm>
            <a:off x="9929813" y="4233940"/>
            <a:ext cx="933418" cy="147559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0170DB-5569-478E-25F9-3DAC9EE36D17}"/>
              </a:ext>
            </a:extLst>
          </p:cNvPr>
          <p:cNvSpPr/>
          <p:nvPr/>
        </p:nvSpPr>
        <p:spPr>
          <a:xfrm>
            <a:off x="10077061" y="3919695"/>
            <a:ext cx="786170" cy="260419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4EE14F-4440-6D0E-1292-02EECA022D8B}"/>
              </a:ext>
            </a:extLst>
          </p:cNvPr>
          <p:cNvSpPr/>
          <p:nvPr/>
        </p:nvSpPr>
        <p:spPr>
          <a:xfrm>
            <a:off x="2870780" y="4307719"/>
            <a:ext cx="933418" cy="254950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AE068D-D243-4FAC-FBDA-57872250618E}"/>
              </a:ext>
            </a:extLst>
          </p:cNvPr>
          <p:cNvSpPr/>
          <p:nvPr/>
        </p:nvSpPr>
        <p:spPr>
          <a:xfrm>
            <a:off x="983179" y="3638348"/>
            <a:ext cx="933418" cy="254950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A490AD2-86A9-51D9-21BF-3971DAB8B679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16200000" flipV="1">
            <a:off x="5819344" y="-731107"/>
            <a:ext cx="281347" cy="9020258"/>
          </a:xfrm>
          <a:prstGeom prst="bentConnector3">
            <a:avLst>
              <a:gd name="adj1" fmla="val 181252"/>
            </a:avLst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36C8A37-E930-553D-CE38-3765AD7BD09E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6776421" y="942568"/>
            <a:ext cx="181170" cy="7059033"/>
          </a:xfrm>
          <a:prstGeom prst="bentConnector3">
            <a:avLst>
              <a:gd name="adj1" fmla="val 226180"/>
            </a:avLst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2" name="Picture 6">
            <a:extLst>
              <a:ext uri="{FF2B5EF4-FFF2-40B4-BE49-F238E27FC236}">
                <a16:creationId xmlns:a16="http://schemas.microsoft.com/office/drawing/2014/main" id="{7689574B-61D2-3DE2-97EB-67D436507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79"/>
          <a:stretch/>
        </p:blipFill>
        <p:spPr bwMode="auto">
          <a:xfrm>
            <a:off x="0" y="1736725"/>
            <a:ext cx="12192000" cy="15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6884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Flask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C1847A84-8394-51EA-C061-6328F0E9D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3"/>
          <a:stretch/>
        </p:blipFill>
        <p:spPr bwMode="auto">
          <a:xfrm>
            <a:off x="0" y="3638348"/>
            <a:ext cx="12191997" cy="32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CC325CD9-CF1C-525A-04D2-18BE07DEC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5" t="1" b="1071"/>
          <a:stretch/>
        </p:blipFill>
        <p:spPr bwMode="auto">
          <a:xfrm>
            <a:off x="4191000" y="1755357"/>
            <a:ext cx="8001000" cy="334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11226F-9A3E-F51A-8394-36495CA0E503}"/>
              </a:ext>
            </a:extLst>
          </p:cNvPr>
          <p:cNvSpPr/>
          <p:nvPr/>
        </p:nvSpPr>
        <p:spPr>
          <a:xfrm>
            <a:off x="3819395" y="6291077"/>
            <a:ext cx="1107168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D6A90B-5E0B-BCD5-3DC7-304A611444EB}"/>
              </a:ext>
            </a:extLst>
          </p:cNvPr>
          <p:cNvSpPr/>
          <p:nvPr/>
        </p:nvSpPr>
        <p:spPr>
          <a:xfrm>
            <a:off x="6571925" y="6291077"/>
            <a:ext cx="1409639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379904-E74A-CC68-7B55-97EF49FDDFF7}"/>
              </a:ext>
            </a:extLst>
          </p:cNvPr>
          <p:cNvSpPr/>
          <p:nvPr/>
        </p:nvSpPr>
        <p:spPr>
          <a:xfrm>
            <a:off x="2425958" y="6526429"/>
            <a:ext cx="625151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C47B21-D306-391F-1850-F350A7868C77}"/>
              </a:ext>
            </a:extLst>
          </p:cNvPr>
          <p:cNvSpPr/>
          <p:nvPr/>
        </p:nvSpPr>
        <p:spPr>
          <a:xfrm>
            <a:off x="9470571" y="6274292"/>
            <a:ext cx="1203650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2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Flask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C1847A84-8394-51EA-C061-6328F0E9D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1" b="4153"/>
          <a:stretch/>
        </p:blipFill>
        <p:spPr bwMode="auto">
          <a:xfrm>
            <a:off x="0" y="931745"/>
            <a:ext cx="12191997" cy="58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11226F-9A3E-F51A-8394-36495CA0E503}"/>
              </a:ext>
            </a:extLst>
          </p:cNvPr>
          <p:cNvSpPr/>
          <p:nvPr/>
        </p:nvSpPr>
        <p:spPr>
          <a:xfrm>
            <a:off x="3819395" y="948530"/>
            <a:ext cx="1107168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D6A90B-5E0B-BCD5-3DC7-304A611444EB}"/>
              </a:ext>
            </a:extLst>
          </p:cNvPr>
          <p:cNvSpPr/>
          <p:nvPr/>
        </p:nvSpPr>
        <p:spPr>
          <a:xfrm>
            <a:off x="6571925" y="948530"/>
            <a:ext cx="1409639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379904-E74A-CC68-7B55-97EF49FDDFF7}"/>
              </a:ext>
            </a:extLst>
          </p:cNvPr>
          <p:cNvSpPr/>
          <p:nvPr/>
        </p:nvSpPr>
        <p:spPr>
          <a:xfrm>
            <a:off x="2425958" y="1183882"/>
            <a:ext cx="625151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C47B21-D306-391F-1850-F350A7868C77}"/>
              </a:ext>
            </a:extLst>
          </p:cNvPr>
          <p:cNvSpPr/>
          <p:nvPr/>
        </p:nvSpPr>
        <p:spPr>
          <a:xfrm>
            <a:off x="9470571" y="931745"/>
            <a:ext cx="1203650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82507E8-7092-C365-4755-D02F575C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549"/>
            <a:ext cx="12192000" cy="377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0CF9DEC2-306B-E24A-F24B-496B5A7A5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0521"/>
            <a:ext cx="12192000" cy="163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7FC69F-ACDE-7441-0A7C-D119DF9E1322}"/>
              </a:ext>
            </a:extLst>
          </p:cNvPr>
          <p:cNvSpPr/>
          <p:nvPr/>
        </p:nvSpPr>
        <p:spPr>
          <a:xfrm>
            <a:off x="1884782" y="5659829"/>
            <a:ext cx="625151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D73-7139-F777-5F87-65F1DDD2695E}"/>
              </a:ext>
            </a:extLst>
          </p:cNvPr>
          <p:cNvSpPr/>
          <p:nvPr/>
        </p:nvSpPr>
        <p:spPr>
          <a:xfrm>
            <a:off x="634480" y="4734942"/>
            <a:ext cx="1156998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DC4EF2-89B9-7812-8708-19A475309BFA}"/>
              </a:ext>
            </a:extLst>
          </p:cNvPr>
          <p:cNvSpPr/>
          <p:nvPr/>
        </p:nvSpPr>
        <p:spPr>
          <a:xfrm>
            <a:off x="821092" y="3919695"/>
            <a:ext cx="1063690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AB2D0B-1366-A94A-F7D9-5EB3714C7E18}"/>
              </a:ext>
            </a:extLst>
          </p:cNvPr>
          <p:cNvSpPr/>
          <p:nvPr/>
        </p:nvSpPr>
        <p:spPr>
          <a:xfrm>
            <a:off x="634480" y="2276038"/>
            <a:ext cx="1250302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4BBC0C4-1969-3318-DE4F-10B4543431E0}"/>
              </a:ext>
            </a:extLst>
          </p:cNvPr>
          <p:cNvCxnSpPr>
            <a:stCxn id="9" idx="0"/>
            <a:endCxn id="13" idx="0"/>
          </p:cNvCxnSpPr>
          <p:nvPr/>
        </p:nvCxnSpPr>
        <p:spPr>
          <a:xfrm rot="16200000" flipH="1" flipV="1">
            <a:off x="3604434" y="-1396273"/>
            <a:ext cx="1327508" cy="6017114"/>
          </a:xfrm>
          <a:prstGeom prst="bentConnector3">
            <a:avLst>
              <a:gd name="adj1" fmla="val -17220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1C4C2C2-8DD7-8675-45B0-99EF631B7770}"/>
              </a:ext>
            </a:extLst>
          </p:cNvPr>
          <p:cNvCxnSpPr>
            <a:endCxn id="11" idx="3"/>
          </p:cNvCxnSpPr>
          <p:nvPr/>
        </p:nvCxnSpPr>
        <p:spPr>
          <a:xfrm rot="10800000" flipV="1">
            <a:off x="1884782" y="1254194"/>
            <a:ext cx="8201610" cy="2818333"/>
          </a:xfrm>
          <a:prstGeom prst="bentConnector3">
            <a:avLst>
              <a:gd name="adj1" fmla="val -171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D34A1F2-BC2B-9911-6B25-0B5712FC0232}"/>
              </a:ext>
            </a:extLst>
          </p:cNvPr>
          <p:cNvCxnSpPr>
            <a:stCxn id="8" idx="2"/>
            <a:endCxn id="10" idx="3"/>
          </p:cNvCxnSpPr>
          <p:nvPr/>
        </p:nvCxnSpPr>
        <p:spPr>
          <a:xfrm rot="5400000">
            <a:off x="1265440" y="1780235"/>
            <a:ext cx="3633579" cy="258150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05FCB17-6C77-027A-2362-5ED37183810B}"/>
              </a:ext>
            </a:extLst>
          </p:cNvPr>
          <p:cNvCxnSpPr>
            <a:stCxn id="12" idx="2"/>
            <a:endCxn id="7" idx="3"/>
          </p:cNvCxnSpPr>
          <p:nvPr/>
        </p:nvCxnSpPr>
        <p:spPr>
          <a:xfrm rot="5400000">
            <a:off x="462677" y="3536805"/>
            <a:ext cx="4323114" cy="228601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5750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Flask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82507E8-7092-C365-4755-D02F575C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549"/>
            <a:ext cx="12192000" cy="377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0CF9DEC2-306B-E24A-F24B-496B5A7A5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0521"/>
            <a:ext cx="12192000" cy="163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7FC69F-ACDE-7441-0A7C-D119DF9E1322}"/>
              </a:ext>
            </a:extLst>
          </p:cNvPr>
          <p:cNvSpPr/>
          <p:nvPr/>
        </p:nvSpPr>
        <p:spPr>
          <a:xfrm>
            <a:off x="1884782" y="5659829"/>
            <a:ext cx="625151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D73-7139-F777-5F87-65F1DDD2695E}"/>
              </a:ext>
            </a:extLst>
          </p:cNvPr>
          <p:cNvSpPr/>
          <p:nvPr/>
        </p:nvSpPr>
        <p:spPr>
          <a:xfrm>
            <a:off x="634480" y="4734942"/>
            <a:ext cx="1156998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DC4EF2-89B9-7812-8708-19A475309BFA}"/>
              </a:ext>
            </a:extLst>
          </p:cNvPr>
          <p:cNvSpPr/>
          <p:nvPr/>
        </p:nvSpPr>
        <p:spPr>
          <a:xfrm>
            <a:off x="821092" y="3919695"/>
            <a:ext cx="1063690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AB2D0B-1366-A94A-F7D9-5EB3714C7E18}"/>
              </a:ext>
            </a:extLst>
          </p:cNvPr>
          <p:cNvSpPr/>
          <p:nvPr/>
        </p:nvSpPr>
        <p:spPr>
          <a:xfrm>
            <a:off x="634480" y="2276038"/>
            <a:ext cx="1250302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84" name="Picture 8">
            <a:extLst>
              <a:ext uri="{FF2B5EF4-FFF2-40B4-BE49-F238E27FC236}">
                <a16:creationId xmlns:a16="http://schemas.microsoft.com/office/drawing/2014/main" id="{F992BE84-0ACC-0FF0-7A65-10D25E8A4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2" b="-1731"/>
          <a:stretch/>
        </p:blipFill>
        <p:spPr bwMode="auto">
          <a:xfrm>
            <a:off x="2384071" y="109117"/>
            <a:ext cx="9807930" cy="535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B8B464-391F-6E27-DE02-7B6107152D07}"/>
              </a:ext>
            </a:extLst>
          </p:cNvPr>
          <p:cNvSpPr/>
          <p:nvPr/>
        </p:nvSpPr>
        <p:spPr>
          <a:xfrm>
            <a:off x="2509933" y="365297"/>
            <a:ext cx="1250302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DFC1F3-80DA-EE55-3C29-D779FD915649}"/>
              </a:ext>
            </a:extLst>
          </p:cNvPr>
          <p:cNvSpPr/>
          <p:nvPr/>
        </p:nvSpPr>
        <p:spPr>
          <a:xfrm>
            <a:off x="2509933" y="1239566"/>
            <a:ext cx="9682064" cy="422805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82806B5-BBE7-E9D0-5456-812B47FF48C5}"/>
              </a:ext>
            </a:extLst>
          </p:cNvPr>
          <p:cNvCxnSpPr>
            <a:stCxn id="13" idx="0"/>
            <a:endCxn id="23" idx="1"/>
          </p:cNvCxnSpPr>
          <p:nvPr/>
        </p:nvCxnSpPr>
        <p:spPr>
          <a:xfrm rot="5400000" flipH="1" flipV="1">
            <a:off x="1005828" y="771933"/>
            <a:ext cx="1757908" cy="1250302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27BBF37-A8AA-7350-7B08-7719ED03564F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 flipV="1">
            <a:off x="1884782" y="3353595"/>
            <a:ext cx="625151" cy="718933"/>
          </a:xfrm>
          <a:prstGeom prst="bentConnector3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441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Flask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82507E8-7092-C365-4755-D02F575C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549"/>
            <a:ext cx="12192000" cy="377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0CF9DEC2-306B-E24A-F24B-496B5A7A5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0521"/>
            <a:ext cx="12192000" cy="163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7FC69F-ACDE-7441-0A7C-D119DF9E1322}"/>
              </a:ext>
            </a:extLst>
          </p:cNvPr>
          <p:cNvSpPr/>
          <p:nvPr/>
        </p:nvSpPr>
        <p:spPr>
          <a:xfrm>
            <a:off x="1884782" y="5659829"/>
            <a:ext cx="625151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D73-7139-F777-5F87-65F1DDD2695E}"/>
              </a:ext>
            </a:extLst>
          </p:cNvPr>
          <p:cNvSpPr/>
          <p:nvPr/>
        </p:nvSpPr>
        <p:spPr>
          <a:xfrm>
            <a:off x="634480" y="4734942"/>
            <a:ext cx="1156998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DC4EF2-89B9-7812-8708-19A475309BFA}"/>
              </a:ext>
            </a:extLst>
          </p:cNvPr>
          <p:cNvSpPr/>
          <p:nvPr/>
        </p:nvSpPr>
        <p:spPr>
          <a:xfrm>
            <a:off x="821092" y="3919695"/>
            <a:ext cx="1063690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AB2D0B-1366-A94A-F7D9-5EB3714C7E18}"/>
              </a:ext>
            </a:extLst>
          </p:cNvPr>
          <p:cNvSpPr/>
          <p:nvPr/>
        </p:nvSpPr>
        <p:spPr>
          <a:xfrm>
            <a:off x="634480" y="2276038"/>
            <a:ext cx="1250302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84" name="Picture 8">
            <a:extLst>
              <a:ext uri="{FF2B5EF4-FFF2-40B4-BE49-F238E27FC236}">
                <a16:creationId xmlns:a16="http://schemas.microsoft.com/office/drawing/2014/main" id="{F992BE84-0ACC-0FF0-7A65-10D25E8A4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2" b="-1731"/>
          <a:stretch/>
        </p:blipFill>
        <p:spPr bwMode="auto">
          <a:xfrm>
            <a:off x="2384071" y="109117"/>
            <a:ext cx="9807930" cy="535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B8B464-391F-6E27-DE02-7B6107152D07}"/>
              </a:ext>
            </a:extLst>
          </p:cNvPr>
          <p:cNvSpPr/>
          <p:nvPr/>
        </p:nvSpPr>
        <p:spPr>
          <a:xfrm>
            <a:off x="2509933" y="365297"/>
            <a:ext cx="1250302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DFC1F3-80DA-EE55-3C29-D779FD915649}"/>
              </a:ext>
            </a:extLst>
          </p:cNvPr>
          <p:cNvSpPr/>
          <p:nvPr/>
        </p:nvSpPr>
        <p:spPr>
          <a:xfrm>
            <a:off x="2509933" y="1239566"/>
            <a:ext cx="9682064" cy="422805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82806B5-BBE7-E9D0-5456-812B47FF48C5}"/>
              </a:ext>
            </a:extLst>
          </p:cNvPr>
          <p:cNvCxnSpPr>
            <a:stCxn id="13" idx="0"/>
            <a:endCxn id="23" idx="1"/>
          </p:cNvCxnSpPr>
          <p:nvPr/>
        </p:nvCxnSpPr>
        <p:spPr>
          <a:xfrm rot="5400000" flipH="1" flipV="1">
            <a:off x="1005828" y="771933"/>
            <a:ext cx="1757908" cy="1250302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27BBF37-A8AA-7350-7B08-7719ED03564F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 flipV="1">
            <a:off x="1884782" y="3353595"/>
            <a:ext cx="625151" cy="718933"/>
          </a:xfrm>
          <a:prstGeom prst="bentConnector3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9">
            <a:extLst>
              <a:ext uri="{FF2B5EF4-FFF2-40B4-BE49-F238E27FC236}">
                <a16:creationId xmlns:a16="http://schemas.microsoft.com/office/drawing/2014/main" id="{2F5FB6CE-49F1-07E1-6F73-0B182A766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8518" b="-3252"/>
          <a:stretch/>
        </p:blipFill>
        <p:spPr bwMode="auto">
          <a:xfrm>
            <a:off x="2997659" y="2003398"/>
            <a:ext cx="9194342" cy="472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ADE35E-C00F-22F8-7460-A2EF487FC76D}"/>
              </a:ext>
            </a:extLst>
          </p:cNvPr>
          <p:cNvSpPr/>
          <p:nvPr/>
        </p:nvSpPr>
        <p:spPr>
          <a:xfrm>
            <a:off x="3135084" y="2104727"/>
            <a:ext cx="9056916" cy="447067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78F4336-FF88-B3D7-FEF8-DF933E4AD62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791478" y="4340062"/>
            <a:ext cx="1343606" cy="547713"/>
          </a:xfrm>
          <a:prstGeom prst="bentConnector3">
            <a:avLst>
              <a:gd name="adj1" fmla="val 28733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2150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Flask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82507E8-7092-C365-4755-D02F575C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549"/>
            <a:ext cx="12192000" cy="377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0CF9DEC2-306B-E24A-F24B-496B5A7A5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0521"/>
            <a:ext cx="12192000" cy="163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7FC69F-ACDE-7441-0A7C-D119DF9E1322}"/>
              </a:ext>
            </a:extLst>
          </p:cNvPr>
          <p:cNvSpPr/>
          <p:nvPr/>
        </p:nvSpPr>
        <p:spPr>
          <a:xfrm>
            <a:off x="1884782" y="5659829"/>
            <a:ext cx="625151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D73-7139-F777-5F87-65F1DDD2695E}"/>
              </a:ext>
            </a:extLst>
          </p:cNvPr>
          <p:cNvSpPr/>
          <p:nvPr/>
        </p:nvSpPr>
        <p:spPr>
          <a:xfrm>
            <a:off x="634480" y="4734942"/>
            <a:ext cx="1156998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DC4EF2-89B9-7812-8708-19A475309BFA}"/>
              </a:ext>
            </a:extLst>
          </p:cNvPr>
          <p:cNvSpPr/>
          <p:nvPr/>
        </p:nvSpPr>
        <p:spPr>
          <a:xfrm>
            <a:off x="821092" y="3919695"/>
            <a:ext cx="1063690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AB2D0B-1366-A94A-F7D9-5EB3714C7E18}"/>
              </a:ext>
            </a:extLst>
          </p:cNvPr>
          <p:cNvSpPr/>
          <p:nvPr/>
        </p:nvSpPr>
        <p:spPr>
          <a:xfrm>
            <a:off x="634480" y="2276038"/>
            <a:ext cx="1250302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84" name="Picture 8">
            <a:extLst>
              <a:ext uri="{FF2B5EF4-FFF2-40B4-BE49-F238E27FC236}">
                <a16:creationId xmlns:a16="http://schemas.microsoft.com/office/drawing/2014/main" id="{F992BE84-0ACC-0FF0-7A65-10D25E8A4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2" b="-1731"/>
          <a:stretch/>
        </p:blipFill>
        <p:spPr bwMode="auto">
          <a:xfrm>
            <a:off x="2384071" y="109117"/>
            <a:ext cx="9807930" cy="535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B8B464-391F-6E27-DE02-7B6107152D07}"/>
              </a:ext>
            </a:extLst>
          </p:cNvPr>
          <p:cNvSpPr/>
          <p:nvPr/>
        </p:nvSpPr>
        <p:spPr>
          <a:xfrm>
            <a:off x="2509933" y="365297"/>
            <a:ext cx="1250302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DFC1F3-80DA-EE55-3C29-D779FD915649}"/>
              </a:ext>
            </a:extLst>
          </p:cNvPr>
          <p:cNvSpPr/>
          <p:nvPr/>
        </p:nvSpPr>
        <p:spPr>
          <a:xfrm>
            <a:off x="2509933" y="1239566"/>
            <a:ext cx="9682064" cy="422805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82806B5-BBE7-E9D0-5456-812B47FF48C5}"/>
              </a:ext>
            </a:extLst>
          </p:cNvPr>
          <p:cNvCxnSpPr>
            <a:stCxn id="13" idx="0"/>
            <a:endCxn id="23" idx="1"/>
          </p:cNvCxnSpPr>
          <p:nvPr/>
        </p:nvCxnSpPr>
        <p:spPr>
          <a:xfrm rot="5400000" flipH="1" flipV="1">
            <a:off x="1005828" y="771933"/>
            <a:ext cx="1757908" cy="1250302"/>
          </a:xfrm>
          <a:prstGeom prst="bentConnector2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27BBF37-A8AA-7350-7B08-7719ED03564F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 flipV="1">
            <a:off x="1884782" y="3353595"/>
            <a:ext cx="625151" cy="718933"/>
          </a:xfrm>
          <a:prstGeom prst="bentConnector3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9">
            <a:extLst>
              <a:ext uri="{FF2B5EF4-FFF2-40B4-BE49-F238E27FC236}">
                <a16:creationId xmlns:a16="http://schemas.microsoft.com/office/drawing/2014/main" id="{2F5FB6CE-49F1-07E1-6F73-0B182A766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8518" b="-3252"/>
          <a:stretch/>
        </p:blipFill>
        <p:spPr bwMode="auto">
          <a:xfrm>
            <a:off x="2997659" y="2003398"/>
            <a:ext cx="9194342" cy="472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ADE35E-C00F-22F8-7460-A2EF487FC76D}"/>
              </a:ext>
            </a:extLst>
          </p:cNvPr>
          <p:cNvSpPr/>
          <p:nvPr/>
        </p:nvSpPr>
        <p:spPr>
          <a:xfrm>
            <a:off x="3135084" y="2104727"/>
            <a:ext cx="9056916" cy="447067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78F4336-FF88-B3D7-FEF8-DF933E4AD62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791478" y="4340062"/>
            <a:ext cx="1343606" cy="547713"/>
          </a:xfrm>
          <a:prstGeom prst="bentConnector3">
            <a:avLst>
              <a:gd name="adj1" fmla="val 28733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>
            <a:extLst>
              <a:ext uri="{FF2B5EF4-FFF2-40B4-BE49-F238E27FC236}">
                <a16:creationId xmlns:a16="http://schemas.microsoft.com/office/drawing/2014/main" id="{98FE37A9-B6CF-9FA9-0FCA-92B9D5E8E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6" b="5512"/>
          <a:stretch/>
        </p:blipFill>
        <p:spPr bwMode="auto">
          <a:xfrm>
            <a:off x="8041479" y="0"/>
            <a:ext cx="293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710AB7-41F9-E0F1-25BF-A7958F15BFFB}"/>
              </a:ext>
            </a:extLst>
          </p:cNvPr>
          <p:cNvSpPr/>
          <p:nvPr/>
        </p:nvSpPr>
        <p:spPr>
          <a:xfrm>
            <a:off x="8058777" y="118646"/>
            <a:ext cx="2873592" cy="673935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4DCEDC5-BA7E-2124-1DF9-94484763646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09933" y="3488323"/>
            <a:ext cx="5548844" cy="2324339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329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>
            <a:extLst>
              <a:ext uri="{FF2B5EF4-FFF2-40B4-BE49-F238E27FC236}">
                <a16:creationId xmlns:a16="http://schemas.microsoft.com/office/drawing/2014/main" id="{01DB46EE-6B47-9897-E52F-D53DCA26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3742B5-CB7D-E497-F1C0-4313F7D6EC99}"/>
              </a:ext>
            </a:extLst>
          </p:cNvPr>
          <p:cNvSpPr/>
          <p:nvPr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D36F9-92B9-ED91-30AB-CCCFBC7014FB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개 발  과 정</a:t>
            </a:r>
            <a:r>
              <a:rPr lang="en-US" altLang="ko-KR" sz="3200" b="1" dirty="0">
                <a:solidFill>
                  <a:schemeClr val="bg1"/>
                </a:solidFill>
                <a:cs typeface="FreesiaUPC" panose="020B0502040204020203" pitchFamily="34" charset="-34"/>
              </a:rPr>
              <a:t>: Frontend</a:t>
            </a:r>
            <a:endParaRPr lang="ko-KR" altLang="en-US" sz="3200" b="1" dirty="0">
              <a:solidFill>
                <a:schemeClr val="bg1"/>
              </a:solidFill>
              <a:cs typeface="Frees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56057-A4CD-24A9-EF01-6EBB4AB735AD}"/>
              </a:ext>
            </a:extLst>
          </p:cNvPr>
          <p:cNvSpPr/>
          <p:nvPr/>
        </p:nvSpPr>
        <p:spPr>
          <a:xfrm>
            <a:off x="0" y="654557"/>
            <a:ext cx="12191999" cy="775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032207-E54A-0266-FDBF-36C1D113BA3A}"/>
              </a:ext>
            </a:extLst>
          </p:cNvPr>
          <p:cNvSpPr/>
          <p:nvPr/>
        </p:nvSpPr>
        <p:spPr>
          <a:xfrm>
            <a:off x="-2" y="831918"/>
            <a:ext cx="12191999" cy="7608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B3783-03A8-7526-70C8-23FA6F77B4B0}"/>
              </a:ext>
            </a:extLst>
          </p:cNvPr>
          <p:cNvSpPr txBox="1"/>
          <p:nvPr/>
        </p:nvSpPr>
        <p:spPr>
          <a:xfrm>
            <a:off x="104775" y="950710"/>
            <a:ext cx="1005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cs typeface="FreesiaUPC" panose="020B0502040204020203" pitchFamily="34" charset="-34"/>
              </a:rPr>
              <a:t>Flask</a:t>
            </a:r>
            <a:endParaRPr lang="ko-KR" altLang="en-US" sz="2800" dirty="0">
              <a:cs typeface="FreesiaUPC" panose="020B0502040204020203" pitchFamily="34" charset="-34"/>
            </a:endParaRP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98FE37A9-B6CF-9FA9-0FCA-92B9D5E8E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6" b="5512"/>
          <a:stretch/>
        </p:blipFill>
        <p:spPr bwMode="auto">
          <a:xfrm>
            <a:off x="8041479" y="0"/>
            <a:ext cx="293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>
            <a:extLst>
              <a:ext uri="{FF2B5EF4-FFF2-40B4-BE49-F238E27FC236}">
                <a16:creationId xmlns:a16="http://schemas.microsoft.com/office/drawing/2014/main" id="{94F43A75-A2F8-D3A5-8851-5F522959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711514"/>
            <a:ext cx="90678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175E0B-CB00-EE73-B3A7-95443CFDAB3E}"/>
              </a:ext>
            </a:extLst>
          </p:cNvPr>
          <p:cNvSpPr/>
          <p:nvPr/>
        </p:nvSpPr>
        <p:spPr>
          <a:xfrm>
            <a:off x="8133182" y="629172"/>
            <a:ext cx="2025230" cy="3056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9BD3E87-7BFF-419C-9F0C-C626E60A4E50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3019426" y="782004"/>
            <a:ext cx="5113757" cy="1783395"/>
          </a:xfrm>
          <a:prstGeom prst="bentConnector3">
            <a:avLst>
              <a:gd name="adj1" fmla="val 100167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54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1053</Words>
  <Application>Microsoft Office PowerPoint</Application>
  <PresentationFormat>와이드스크린</PresentationFormat>
  <Paragraphs>250</Paragraphs>
  <Slides>109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5" baseType="lpstr">
      <vt:lpstr>YouTube Sans</vt:lpstr>
      <vt:lpstr>맑은 고딕</vt:lpstr>
      <vt:lpstr>Arial</vt:lpstr>
      <vt:lpstr>IBM Plex Mono</vt:lpstr>
      <vt:lpstr>Source Sans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Kitaek Lim</dc:creator>
  <cp:lastModifiedBy>Kitaek Lim</cp:lastModifiedBy>
  <cp:revision>14</cp:revision>
  <dcterms:created xsi:type="dcterms:W3CDTF">2023-08-17T09:14:55Z</dcterms:created>
  <dcterms:modified xsi:type="dcterms:W3CDTF">2023-08-18T04:23:39Z</dcterms:modified>
</cp:coreProperties>
</file>